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53CB3D-BC9C-40F5-89EF-EC3B9451E63D}" v="16" dt="2022-12-19T09:42:31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B351-F503-AA9E-74D6-8CA6C05E9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91E60-49AA-6039-5414-2800F53A8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952E1-74FF-DBEE-B04A-9175014FB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8D99A-3A5D-D372-5C3D-A03EC2943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2BCC2-B44B-5740-794F-53731F5E2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4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5538-DEF3-028D-80EA-165773DE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DBD8D6-B77D-8789-F883-7709F2693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391D6-EC25-1DEC-26C8-981D7BCB4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59B67-B560-377E-F8A7-0ADC9826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CAC80-4EA9-CA08-5BB8-2CC8EA64A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32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AAD7B5-5C9E-D666-2659-D4142A9232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00028-9732-0450-50F0-57384B88D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DADE8-B676-A667-0933-3248B651E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15C5A-7492-9AEB-43ED-A9A18934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B0A53-F386-A2C1-FBDE-FD6991EB2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03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DD952-2D6E-EF80-11E5-24B8940F7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135E3-D7DD-D51D-F08C-9EDD4A631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8146A-2E55-9025-27F9-A66E951D7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B2F09-5267-00A2-4728-CBD0084DA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98435-6770-CB58-6FDB-59FC6D13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08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90D0-6A45-EC42-50A1-CE1823A9F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A38F7-6D2E-0F1F-7438-92FFEC603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5B5DE-4458-3CC7-263E-039C5D196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CD4BE-8DBA-34EA-087E-F9392221C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D5E65-283D-F942-C5D2-E2305930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9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B7C42-5869-FB42-06D6-4B93487F3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17E07-66E7-B851-835A-973F7A594F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3289A3-AB5A-AB2D-91B7-C1CDAA0BF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FA1A3-02A6-31DA-292B-8F539367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17A45-876A-5DD8-5175-9AD8007CE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A29D2-AC43-B174-BE48-EB099DA63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43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AC802-FA16-D1E3-D311-6A8BC81E7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621EB-E227-CF54-B361-7D8DC9173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68579-4B62-83C9-900C-7E3C51C91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9C2358-4A9A-034A-A9B7-560BB89D3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585DD1-0D21-38D2-8DF4-DC931ACA0A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FE19EF-7239-F57E-609E-5B75EE33E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ED4D75-2E70-E740-A266-50C59F83F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AB8E0E-D459-6E0E-4CA7-E85CEF57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32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9494F-46EC-D10B-3D3D-844C9DB52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0AEBB4-F24B-6722-4D25-F004F3058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F2C702-313E-8783-F694-4A31411AF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0E809-DEDF-4A3E-955F-7035F02D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8E392B-7BB4-6E5C-E566-49441F40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D1A4F4-4E89-F9B5-1B49-969672F0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F6BE8-5FF1-E766-BE01-52D593682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17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B1808-414B-C6F2-165D-4784DB25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7CFC6-D71D-36AD-63BB-60BF83FDC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25845-351B-CC99-C34D-A0ECA7AFB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C7691-6B79-8739-771A-54EAB55AE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F1ADF-7013-2E05-A4CF-1AAD8C51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819AC-437B-E3C7-14B5-757C9F7C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23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E0A58-7787-988E-D415-C1FDBF441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D0E0D-BA59-EC96-033D-B1F0C0CFA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58952-8F27-A2B4-AC1F-4AB2FE90A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F7581-FCAD-D3AE-F76F-69C8CC4F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C7721-BB11-30D2-D107-DC068553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EAA899-164E-8850-D54E-4B9E42C1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10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519A17-956F-8337-AB5C-90E5DA03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C65FE-BC6E-ED89-E1E3-7F4D371F2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179D6-9B07-3549-4F52-C2B86673A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89169-84A1-49C9-866B-84053DEFD7B8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B1222-BBBA-9CC3-5C61-502C75C06A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8109D-9F5C-3A9E-FADF-01881330A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5588F-D29A-4522-976F-3CB82CBADB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2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081E98A-7B52-06AE-DDB6-FFBC40B528EE}"/>
              </a:ext>
            </a:extLst>
          </p:cNvPr>
          <p:cNvSpPr/>
          <p:nvPr/>
        </p:nvSpPr>
        <p:spPr>
          <a:xfrm>
            <a:off x="248803" y="155453"/>
            <a:ext cx="11423549" cy="7767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Prepared for GCSE Exams – English Language and Literature.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C1A684-D729-020A-3B5A-FB784246D1DD}"/>
              </a:ext>
            </a:extLst>
          </p:cNvPr>
          <p:cNvSpPr/>
          <p:nvPr/>
        </p:nvSpPr>
        <p:spPr>
          <a:xfrm>
            <a:off x="250430" y="2714131"/>
            <a:ext cx="11423550" cy="6680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End KS3 English: ready to start </a:t>
            </a:r>
            <a:r>
              <a:rPr lang="en-GB"/>
              <a:t>GCSE journey.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EE40AA-B0A4-2EA1-A84B-1EB7B60FF74C}"/>
              </a:ext>
            </a:extLst>
          </p:cNvPr>
          <p:cNvSpPr/>
          <p:nvPr/>
        </p:nvSpPr>
        <p:spPr>
          <a:xfrm>
            <a:off x="248804" y="6069364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Autumn Term: </a:t>
            </a:r>
            <a:r>
              <a:rPr lang="en-GB" dirty="0"/>
              <a:t>September to December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484E7B-F22C-2DE8-662C-DBFDD0B258C6}"/>
              </a:ext>
            </a:extLst>
          </p:cNvPr>
          <p:cNvSpPr/>
          <p:nvPr/>
        </p:nvSpPr>
        <p:spPr>
          <a:xfrm>
            <a:off x="4160157" y="6069364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Spring Term: </a:t>
            </a:r>
            <a:r>
              <a:rPr lang="en-GB" dirty="0"/>
              <a:t>January to April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56D79E-75BC-CA79-3A46-20FF2874236E}"/>
              </a:ext>
            </a:extLst>
          </p:cNvPr>
          <p:cNvSpPr/>
          <p:nvPr/>
        </p:nvSpPr>
        <p:spPr>
          <a:xfrm>
            <a:off x="8151410" y="6069364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Summer Term: </a:t>
            </a:r>
            <a:r>
              <a:rPr lang="en-GB" dirty="0"/>
              <a:t>April to July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775D73-42EB-A32A-DA95-7E641A0EC933}"/>
              </a:ext>
            </a:extLst>
          </p:cNvPr>
          <p:cNvSpPr/>
          <p:nvPr/>
        </p:nvSpPr>
        <p:spPr>
          <a:xfrm>
            <a:off x="4200104" y="3603399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Year 9: 19</a:t>
            </a:r>
            <a:r>
              <a:rPr lang="en-GB" sz="1400" baseline="30000" dirty="0"/>
              <a:t>th</a:t>
            </a:r>
            <a:r>
              <a:rPr lang="en-GB" sz="1400" dirty="0"/>
              <a:t> Century Literature and Shakespeare – ‘Romeo and Juliet’.</a:t>
            </a:r>
          </a:p>
          <a:p>
            <a:pPr algn="ctr"/>
            <a:r>
              <a:rPr lang="en-GB" sz="1400" dirty="0"/>
              <a:t>Focus on theme.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5E3B5-1504-6D38-8786-90759DF0A369}"/>
              </a:ext>
            </a:extLst>
          </p:cNvPr>
          <p:cNvSpPr/>
          <p:nvPr/>
        </p:nvSpPr>
        <p:spPr>
          <a:xfrm>
            <a:off x="4200104" y="4423664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Year 8: 19</a:t>
            </a:r>
            <a:r>
              <a:rPr lang="en-GB" sz="1400" baseline="30000" dirty="0"/>
              <a:t>th</a:t>
            </a:r>
            <a:r>
              <a:rPr lang="en-GB" sz="1400" dirty="0"/>
              <a:t> Century Literature and Shakespeare – ‘The Tempest’.</a:t>
            </a:r>
          </a:p>
          <a:p>
            <a:pPr algn="ctr"/>
            <a:r>
              <a:rPr lang="en-GB" sz="1400" dirty="0"/>
              <a:t>Focus on events and setting.</a:t>
            </a:r>
            <a:r>
              <a:rPr lang="en-GB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F9A42D-A4FE-84F7-9955-0B403EDDCB5F}"/>
              </a:ext>
            </a:extLst>
          </p:cNvPr>
          <p:cNvSpPr/>
          <p:nvPr/>
        </p:nvSpPr>
        <p:spPr>
          <a:xfrm>
            <a:off x="4200105" y="5232643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Year 7: 19</a:t>
            </a:r>
            <a:r>
              <a:rPr lang="en-GB" sz="1400" baseline="30000" dirty="0"/>
              <a:t>th</a:t>
            </a:r>
            <a:r>
              <a:rPr lang="en-GB" sz="1400" dirty="0"/>
              <a:t> Century Literature and Shakespeare – ‘A Midsummer Night’s Dream.</a:t>
            </a:r>
          </a:p>
          <a:p>
            <a:pPr algn="ctr"/>
            <a:r>
              <a:rPr lang="en-GB" sz="1400" dirty="0"/>
              <a:t>Focus on character.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F5D0F-DC69-BABD-3818-F1B4327C6401}"/>
              </a:ext>
            </a:extLst>
          </p:cNvPr>
          <p:cNvSpPr/>
          <p:nvPr/>
        </p:nvSpPr>
        <p:spPr>
          <a:xfrm>
            <a:off x="8151408" y="3594708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/>
              <a:t>Year 9: Storytelling – linking together knowledge and skills from the </a:t>
            </a:r>
            <a:r>
              <a:rPr lang="en-GB" sz="1600"/>
              <a:t>year.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896C4-8557-A8FD-9E6A-1AABE35ECE30}"/>
              </a:ext>
            </a:extLst>
          </p:cNvPr>
          <p:cNvSpPr/>
          <p:nvPr/>
        </p:nvSpPr>
        <p:spPr>
          <a:xfrm>
            <a:off x="8151408" y="4395732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/>
              <a:t>Year 8: Storytelling – linking together knowledge and skills from the year.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3BD5F7-4165-318F-259C-4DA0AF9A1191}"/>
              </a:ext>
            </a:extLst>
          </p:cNvPr>
          <p:cNvSpPr/>
          <p:nvPr/>
        </p:nvSpPr>
        <p:spPr>
          <a:xfrm>
            <a:off x="8142232" y="5221944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/>
              <a:t>Year 7: Storytelling – linking together knowledge and skills from the year.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1EB4C5-5FC9-D399-B45C-7FBC8F80FB31}"/>
              </a:ext>
            </a:extLst>
          </p:cNvPr>
          <p:cNvSpPr/>
          <p:nvPr/>
        </p:nvSpPr>
        <p:spPr>
          <a:xfrm>
            <a:off x="248803" y="5185292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Year 7: Novel – ‘The Daydreamer’ and Poetry – ‘The Lady of Shalott’.</a:t>
            </a:r>
          </a:p>
          <a:p>
            <a:pPr algn="ctr"/>
            <a:r>
              <a:rPr lang="en-GB" sz="1400" dirty="0"/>
              <a:t>Focus on character.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12DF98-C0D1-967D-7D20-19AB39BBAE97}"/>
              </a:ext>
            </a:extLst>
          </p:cNvPr>
          <p:cNvSpPr/>
          <p:nvPr/>
        </p:nvSpPr>
        <p:spPr>
          <a:xfrm>
            <a:off x="248803" y="4395732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/>
              <a:t>Year 8: Novel and selection of poetry.</a:t>
            </a:r>
          </a:p>
          <a:p>
            <a:pPr algn="ctr"/>
            <a:r>
              <a:rPr lang="en-GB" sz="1600" dirty="0"/>
              <a:t>Focus on events and setting</a:t>
            </a:r>
            <a:r>
              <a:rPr lang="en-GB" dirty="0"/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01AFC0-7816-AAD9-1D84-98C8553F157B}"/>
              </a:ext>
            </a:extLst>
          </p:cNvPr>
          <p:cNvSpPr/>
          <p:nvPr/>
        </p:nvSpPr>
        <p:spPr>
          <a:xfrm>
            <a:off x="248803" y="3597292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/>
              <a:t>Year 9: Novel and selection of poetry.</a:t>
            </a:r>
          </a:p>
          <a:p>
            <a:pPr algn="ctr"/>
            <a:r>
              <a:rPr lang="en-GB" sz="1600" dirty="0"/>
              <a:t>Focus on theme</a:t>
            </a:r>
            <a:r>
              <a:rPr lang="en-GB" dirty="0"/>
              <a:t>.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A26CDAFB-D711-CD2A-6ECA-FF23D5B5562D}"/>
              </a:ext>
            </a:extLst>
          </p:cNvPr>
          <p:cNvSpPr/>
          <p:nvPr/>
        </p:nvSpPr>
        <p:spPr>
          <a:xfrm>
            <a:off x="3509703" y="6161070"/>
            <a:ext cx="97840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4C5FC687-0AA8-2AF1-F9D7-C01F511C341A}"/>
              </a:ext>
            </a:extLst>
          </p:cNvPr>
          <p:cNvSpPr/>
          <p:nvPr/>
        </p:nvSpPr>
        <p:spPr>
          <a:xfrm>
            <a:off x="7478475" y="6161070"/>
            <a:ext cx="97840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06652AEC-648E-E1A9-F82C-5E7EC745D74E}"/>
              </a:ext>
            </a:extLst>
          </p:cNvPr>
          <p:cNvSpPr/>
          <p:nvPr/>
        </p:nvSpPr>
        <p:spPr>
          <a:xfrm>
            <a:off x="3609238" y="5399442"/>
            <a:ext cx="662805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11940AC6-D43E-DE8E-1203-B2532C876CC1}"/>
              </a:ext>
            </a:extLst>
          </p:cNvPr>
          <p:cNvSpPr/>
          <p:nvPr/>
        </p:nvSpPr>
        <p:spPr>
          <a:xfrm>
            <a:off x="7640796" y="5368705"/>
            <a:ext cx="662805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2E0406DB-EBBB-46F0-A369-60A5E2F21DB2}"/>
              </a:ext>
            </a:extLst>
          </p:cNvPr>
          <p:cNvSpPr/>
          <p:nvPr/>
        </p:nvSpPr>
        <p:spPr>
          <a:xfrm>
            <a:off x="3667504" y="4520742"/>
            <a:ext cx="662805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4268801F-1EBE-F73B-4886-8D5FDF5C5CA4}"/>
              </a:ext>
            </a:extLst>
          </p:cNvPr>
          <p:cNvSpPr/>
          <p:nvPr/>
        </p:nvSpPr>
        <p:spPr>
          <a:xfrm>
            <a:off x="7636276" y="4531826"/>
            <a:ext cx="662805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4A710062-D14B-A60B-DB0C-A23142D01023}"/>
              </a:ext>
            </a:extLst>
          </p:cNvPr>
          <p:cNvSpPr/>
          <p:nvPr/>
        </p:nvSpPr>
        <p:spPr>
          <a:xfrm>
            <a:off x="3667504" y="3662087"/>
            <a:ext cx="662805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EBFFC7A2-A3C8-FFF9-B77D-27F440601470}"/>
              </a:ext>
            </a:extLst>
          </p:cNvPr>
          <p:cNvSpPr/>
          <p:nvPr/>
        </p:nvSpPr>
        <p:spPr>
          <a:xfrm>
            <a:off x="7684362" y="3673250"/>
            <a:ext cx="662805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FD31908-0F55-D2CA-C97C-2B9BCC8441E2}"/>
              </a:ext>
            </a:extLst>
          </p:cNvPr>
          <p:cNvSpPr/>
          <p:nvPr/>
        </p:nvSpPr>
        <p:spPr>
          <a:xfrm>
            <a:off x="248801" y="1865023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Year 10: Literature. </a:t>
            </a:r>
          </a:p>
          <a:p>
            <a:pPr algn="ctr"/>
            <a:r>
              <a:rPr lang="en-GB" sz="1200" dirty="0"/>
              <a:t>Texts: Modern Play; 19</a:t>
            </a:r>
            <a:r>
              <a:rPr lang="en-GB" sz="1200" baseline="30000" dirty="0"/>
              <a:t>th</a:t>
            </a:r>
            <a:r>
              <a:rPr lang="en-GB" sz="1200" dirty="0"/>
              <a:t> Century Novel; Shakespeare Play; Poetry – both anthology and unseen.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37A793-20D3-519C-78F5-457B4DA86DF0}"/>
              </a:ext>
            </a:extLst>
          </p:cNvPr>
          <p:cNvSpPr/>
          <p:nvPr/>
        </p:nvSpPr>
        <p:spPr>
          <a:xfrm>
            <a:off x="4195517" y="1869962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Year 10: Literature. </a:t>
            </a:r>
          </a:p>
          <a:p>
            <a:pPr algn="ctr"/>
            <a:r>
              <a:rPr lang="en-GB" sz="1200" dirty="0"/>
              <a:t>Texts: Modern Play; 19</a:t>
            </a:r>
            <a:r>
              <a:rPr lang="en-GB" sz="1200" baseline="30000" dirty="0"/>
              <a:t>th</a:t>
            </a:r>
            <a:r>
              <a:rPr lang="en-GB" sz="1200" dirty="0"/>
              <a:t> Century Novel; Shakespeare Play; Poetry – both anthology and unseen.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4B8DBF2-8655-69F2-6209-DBA2A0FDE5B5}"/>
              </a:ext>
            </a:extLst>
          </p:cNvPr>
          <p:cNvSpPr/>
          <p:nvPr/>
        </p:nvSpPr>
        <p:spPr>
          <a:xfrm>
            <a:off x="8142234" y="1841658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Year 10: Literature. </a:t>
            </a:r>
          </a:p>
          <a:p>
            <a:pPr algn="ctr"/>
            <a:r>
              <a:rPr lang="en-GB" sz="1200" dirty="0"/>
              <a:t>Texts: Modern Play; 19</a:t>
            </a:r>
            <a:r>
              <a:rPr lang="en-GB" sz="1200" baseline="30000" dirty="0"/>
              <a:t>th</a:t>
            </a:r>
            <a:r>
              <a:rPr lang="en-GB" sz="1200" dirty="0"/>
              <a:t> Century Novel; Shakespeare Play; Poetry – both anthology and unseen.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208D3A5-AA83-AA1B-A27C-B1D93FFFEC87}"/>
              </a:ext>
            </a:extLst>
          </p:cNvPr>
          <p:cNvSpPr/>
          <p:nvPr/>
        </p:nvSpPr>
        <p:spPr>
          <a:xfrm>
            <a:off x="248801" y="1057022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Year 11: Language.</a:t>
            </a:r>
          </a:p>
          <a:p>
            <a:pPr algn="ctr"/>
            <a:r>
              <a:rPr lang="en-GB" sz="1100" dirty="0"/>
              <a:t>Paper 1: Fiction, both reading and writing.</a:t>
            </a:r>
          </a:p>
          <a:p>
            <a:pPr algn="ctr"/>
            <a:r>
              <a:rPr lang="en-GB" sz="1100" dirty="0"/>
              <a:t>Paper 2: Non-fiction, both reading and writing.</a:t>
            </a:r>
          </a:p>
          <a:p>
            <a:pPr algn="ctr"/>
            <a:r>
              <a:rPr lang="en-GB" sz="1100" dirty="0"/>
              <a:t>Literature revision ongoing.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56FD4C4-6015-36AC-CB27-EB89ABDAEC1D}"/>
              </a:ext>
            </a:extLst>
          </p:cNvPr>
          <p:cNvSpPr/>
          <p:nvPr/>
        </p:nvSpPr>
        <p:spPr>
          <a:xfrm>
            <a:off x="4195517" y="1057022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Year 11: Language.</a:t>
            </a:r>
          </a:p>
          <a:p>
            <a:pPr algn="ctr"/>
            <a:r>
              <a:rPr lang="en-GB" sz="1100" dirty="0"/>
              <a:t>Paper 1: Fiction, both reading and writing.</a:t>
            </a:r>
          </a:p>
          <a:p>
            <a:pPr algn="ctr"/>
            <a:r>
              <a:rPr lang="en-GB" sz="1100" dirty="0"/>
              <a:t>Paper 2: Non-fiction, both reading and writing.</a:t>
            </a:r>
          </a:p>
          <a:p>
            <a:pPr algn="ctr"/>
            <a:r>
              <a:rPr lang="en-GB" sz="1100" dirty="0"/>
              <a:t>Literature revision ongoing.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544BE11-7A8C-69A7-6D9D-6DBD5C592869}"/>
              </a:ext>
            </a:extLst>
          </p:cNvPr>
          <p:cNvSpPr/>
          <p:nvPr/>
        </p:nvSpPr>
        <p:spPr>
          <a:xfrm>
            <a:off x="8142233" y="1050826"/>
            <a:ext cx="3524205" cy="66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Year 11: Language.</a:t>
            </a:r>
          </a:p>
          <a:p>
            <a:pPr algn="ctr"/>
            <a:r>
              <a:rPr lang="en-GB" sz="1100" dirty="0"/>
              <a:t>Paper 1: Fiction, both reading and writing.</a:t>
            </a:r>
          </a:p>
          <a:p>
            <a:pPr algn="ctr"/>
            <a:r>
              <a:rPr lang="en-GB" sz="1100" dirty="0"/>
              <a:t>Paper 2: Non-fiction, both reading and writing.</a:t>
            </a:r>
          </a:p>
          <a:p>
            <a:pPr algn="ctr"/>
            <a:r>
              <a:rPr lang="en-GB" sz="1100" dirty="0"/>
              <a:t>Literature revision ongoing.</a:t>
            </a:r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D06E4041-15BE-5525-1246-8F1365E259E9}"/>
              </a:ext>
            </a:extLst>
          </p:cNvPr>
          <p:cNvSpPr/>
          <p:nvPr/>
        </p:nvSpPr>
        <p:spPr>
          <a:xfrm>
            <a:off x="3712932" y="2004978"/>
            <a:ext cx="54265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F3CB4974-B357-2D25-F9E4-280FF58FD3C4}"/>
              </a:ext>
            </a:extLst>
          </p:cNvPr>
          <p:cNvSpPr/>
          <p:nvPr/>
        </p:nvSpPr>
        <p:spPr>
          <a:xfrm>
            <a:off x="7665083" y="1987944"/>
            <a:ext cx="54265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5D21BCE7-DF2F-0CB1-E674-951CCE68D37E}"/>
              </a:ext>
            </a:extLst>
          </p:cNvPr>
          <p:cNvSpPr/>
          <p:nvPr/>
        </p:nvSpPr>
        <p:spPr>
          <a:xfrm>
            <a:off x="3689779" y="1136585"/>
            <a:ext cx="54265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8D74B484-66FB-869E-39E7-BD7EE4C62F79}"/>
              </a:ext>
            </a:extLst>
          </p:cNvPr>
          <p:cNvSpPr/>
          <p:nvPr/>
        </p:nvSpPr>
        <p:spPr>
          <a:xfrm>
            <a:off x="7648333" y="1154336"/>
            <a:ext cx="54265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60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345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Aspire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Vikki Middleton</dc:creator>
  <cp:lastModifiedBy>Erin Rogers</cp:lastModifiedBy>
  <cp:revision>2</cp:revision>
  <dcterms:created xsi:type="dcterms:W3CDTF">2022-12-19T09:04:56Z</dcterms:created>
  <dcterms:modified xsi:type="dcterms:W3CDTF">2023-01-06T13:54:29Z</dcterms:modified>
</cp:coreProperties>
</file>