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9" r:id="rId4"/>
    <p:sldId id="260" r:id="rId5"/>
    <p:sldId id="261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9" r:id="rId16"/>
    <p:sldId id="272" r:id="rId17"/>
    <p:sldId id="276" r:id="rId18"/>
    <p:sldId id="280" r:id="rId19"/>
    <p:sldId id="278" r:id="rId20"/>
    <p:sldId id="282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67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9AE4EA-ED3F-42DF-BDFD-8124F23EC7D1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AC42ACAE-6CB2-4E01-B8E7-F4FBF1CCCF16}">
      <dgm:prSet/>
      <dgm:spPr/>
      <dgm:t>
        <a:bodyPr/>
        <a:lstStyle/>
        <a:p>
          <a:r>
            <a:rPr lang="en-GB" dirty="0"/>
            <a:t>Create a mind map with the word values in the middle. </a:t>
          </a:r>
          <a:endParaRPr lang="en-US" dirty="0"/>
        </a:p>
      </dgm:t>
    </dgm:pt>
    <dgm:pt modelId="{F0641E27-C7B8-4293-8E33-BD721A8292F6}" type="parTrans" cxnId="{495D079A-0982-4CEA-807D-ABE83F581D1A}">
      <dgm:prSet/>
      <dgm:spPr/>
      <dgm:t>
        <a:bodyPr/>
        <a:lstStyle/>
        <a:p>
          <a:endParaRPr lang="en-US"/>
        </a:p>
      </dgm:t>
    </dgm:pt>
    <dgm:pt modelId="{3F745109-88A7-4258-85BD-471E124AB6EA}" type="sibTrans" cxnId="{495D079A-0982-4CEA-807D-ABE83F581D1A}">
      <dgm:prSet/>
      <dgm:spPr/>
      <dgm:t>
        <a:bodyPr/>
        <a:lstStyle/>
        <a:p>
          <a:endParaRPr lang="en-US"/>
        </a:p>
      </dgm:t>
    </dgm:pt>
    <dgm:pt modelId="{B3C9CE65-AEBC-47B4-B7F8-0449FFD42603}">
      <dgm:prSet/>
      <dgm:spPr/>
      <dgm:t>
        <a:bodyPr/>
        <a:lstStyle/>
        <a:p>
          <a:r>
            <a:rPr lang="en-GB" dirty="0"/>
            <a:t>Write down as many values that you can think of which might be developed through sport. </a:t>
          </a:r>
          <a:endParaRPr lang="en-US" dirty="0"/>
        </a:p>
      </dgm:t>
    </dgm:pt>
    <dgm:pt modelId="{9EE2372B-6BD3-455C-A98B-600CD519A82C}" type="parTrans" cxnId="{7D3C7EAF-7514-48A4-AF41-4CF3EA9C052D}">
      <dgm:prSet/>
      <dgm:spPr/>
      <dgm:t>
        <a:bodyPr/>
        <a:lstStyle/>
        <a:p>
          <a:endParaRPr lang="en-US"/>
        </a:p>
      </dgm:t>
    </dgm:pt>
    <dgm:pt modelId="{78241686-6FDD-4898-A53A-EDCD49992E87}" type="sibTrans" cxnId="{7D3C7EAF-7514-48A4-AF41-4CF3EA9C052D}">
      <dgm:prSet/>
      <dgm:spPr/>
      <dgm:t>
        <a:bodyPr/>
        <a:lstStyle/>
        <a:p>
          <a:endParaRPr lang="en-US"/>
        </a:p>
      </dgm:t>
    </dgm:pt>
    <dgm:pt modelId="{7B56C092-AED9-4D85-8685-663B66E05856}" type="pres">
      <dgm:prSet presAssocID="{759AE4EA-ED3F-42DF-BDFD-8124F23EC7D1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A10EBFB4-0480-4E54-B464-1F5A7C334775}" type="pres">
      <dgm:prSet presAssocID="{AC42ACAE-6CB2-4E01-B8E7-F4FBF1CCCF16}" presName="hierRoot1" presStyleCnt="0"/>
      <dgm:spPr/>
    </dgm:pt>
    <dgm:pt modelId="{48DD92BF-6FE3-4A4F-8EBB-47080ECB4F13}" type="pres">
      <dgm:prSet presAssocID="{AC42ACAE-6CB2-4E01-B8E7-F4FBF1CCCF16}" presName="composite" presStyleCnt="0"/>
      <dgm:spPr/>
    </dgm:pt>
    <dgm:pt modelId="{4DC0B671-190E-4BFC-9A50-C664CA2A9DC5}" type="pres">
      <dgm:prSet presAssocID="{AC42ACAE-6CB2-4E01-B8E7-F4FBF1CCCF16}" presName="background" presStyleLbl="node0" presStyleIdx="0" presStyleCnt="2"/>
      <dgm:spPr/>
    </dgm:pt>
    <dgm:pt modelId="{83BCF09C-FE11-4DB4-9DDA-A540136BC6C7}" type="pres">
      <dgm:prSet presAssocID="{AC42ACAE-6CB2-4E01-B8E7-F4FBF1CCCF16}" presName="text" presStyleLbl="fgAcc0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067FC39-2F0E-473F-A0FE-B65E4A585B7B}" type="pres">
      <dgm:prSet presAssocID="{AC42ACAE-6CB2-4E01-B8E7-F4FBF1CCCF16}" presName="hierChild2" presStyleCnt="0"/>
      <dgm:spPr/>
    </dgm:pt>
    <dgm:pt modelId="{3D951B2B-C4D3-4394-8754-B2A0FEA1183D}" type="pres">
      <dgm:prSet presAssocID="{B3C9CE65-AEBC-47B4-B7F8-0449FFD42603}" presName="hierRoot1" presStyleCnt="0"/>
      <dgm:spPr/>
    </dgm:pt>
    <dgm:pt modelId="{3D1D28E2-8F44-49A8-9FB6-513EFB8C5FFE}" type="pres">
      <dgm:prSet presAssocID="{B3C9CE65-AEBC-47B4-B7F8-0449FFD42603}" presName="composite" presStyleCnt="0"/>
      <dgm:spPr/>
    </dgm:pt>
    <dgm:pt modelId="{D603969E-A8C3-4ED8-ACC7-EEF2F29592D9}" type="pres">
      <dgm:prSet presAssocID="{B3C9CE65-AEBC-47B4-B7F8-0449FFD42603}" presName="background" presStyleLbl="node0" presStyleIdx="1" presStyleCnt="2"/>
      <dgm:spPr/>
    </dgm:pt>
    <dgm:pt modelId="{44932BC9-CD31-4B2C-8989-431D45824D15}" type="pres">
      <dgm:prSet presAssocID="{B3C9CE65-AEBC-47B4-B7F8-0449FFD42603}" presName="text" presStyleLbl="fgAcc0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B842328-52EF-4077-99D1-E0BE0540EF79}" type="pres">
      <dgm:prSet presAssocID="{B3C9CE65-AEBC-47B4-B7F8-0449FFD42603}" presName="hierChild2" presStyleCnt="0"/>
      <dgm:spPr/>
    </dgm:pt>
  </dgm:ptLst>
  <dgm:cxnLst>
    <dgm:cxn modelId="{1B8C4EF1-6B3C-4E7E-A3A4-B2ED00B6B960}" type="presOf" srcId="{759AE4EA-ED3F-42DF-BDFD-8124F23EC7D1}" destId="{7B56C092-AED9-4D85-8685-663B66E05856}" srcOrd="0" destOrd="0" presId="urn:microsoft.com/office/officeart/2005/8/layout/hierarchy1"/>
    <dgm:cxn modelId="{7D3C7EAF-7514-48A4-AF41-4CF3EA9C052D}" srcId="{759AE4EA-ED3F-42DF-BDFD-8124F23EC7D1}" destId="{B3C9CE65-AEBC-47B4-B7F8-0449FFD42603}" srcOrd="1" destOrd="0" parTransId="{9EE2372B-6BD3-455C-A98B-600CD519A82C}" sibTransId="{78241686-6FDD-4898-A53A-EDCD49992E87}"/>
    <dgm:cxn modelId="{AD75F35A-0AEB-4591-AAAB-1688941FAB02}" type="presOf" srcId="{AC42ACAE-6CB2-4E01-B8E7-F4FBF1CCCF16}" destId="{83BCF09C-FE11-4DB4-9DDA-A540136BC6C7}" srcOrd="0" destOrd="0" presId="urn:microsoft.com/office/officeart/2005/8/layout/hierarchy1"/>
    <dgm:cxn modelId="{495D079A-0982-4CEA-807D-ABE83F581D1A}" srcId="{759AE4EA-ED3F-42DF-BDFD-8124F23EC7D1}" destId="{AC42ACAE-6CB2-4E01-B8E7-F4FBF1CCCF16}" srcOrd="0" destOrd="0" parTransId="{F0641E27-C7B8-4293-8E33-BD721A8292F6}" sibTransId="{3F745109-88A7-4258-85BD-471E124AB6EA}"/>
    <dgm:cxn modelId="{B957D437-BC97-44A8-8ECD-65BDD933A322}" type="presOf" srcId="{B3C9CE65-AEBC-47B4-B7F8-0449FFD42603}" destId="{44932BC9-CD31-4B2C-8989-431D45824D15}" srcOrd="0" destOrd="0" presId="urn:microsoft.com/office/officeart/2005/8/layout/hierarchy1"/>
    <dgm:cxn modelId="{C52E5B48-4DEB-49EE-81DF-0674148730B6}" type="presParOf" srcId="{7B56C092-AED9-4D85-8685-663B66E05856}" destId="{A10EBFB4-0480-4E54-B464-1F5A7C334775}" srcOrd="0" destOrd="0" presId="urn:microsoft.com/office/officeart/2005/8/layout/hierarchy1"/>
    <dgm:cxn modelId="{EE68C111-0CEE-40D3-8B3E-BF1CCAD2A8DC}" type="presParOf" srcId="{A10EBFB4-0480-4E54-B464-1F5A7C334775}" destId="{48DD92BF-6FE3-4A4F-8EBB-47080ECB4F13}" srcOrd="0" destOrd="0" presId="urn:microsoft.com/office/officeart/2005/8/layout/hierarchy1"/>
    <dgm:cxn modelId="{CC689E45-085B-497C-9C6C-9EB53821D646}" type="presParOf" srcId="{48DD92BF-6FE3-4A4F-8EBB-47080ECB4F13}" destId="{4DC0B671-190E-4BFC-9A50-C664CA2A9DC5}" srcOrd="0" destOrd="0" presId="urn:microsoft.com/office/officeart/2005/8/layout/hierarchy1"/>
    <dgm:cxn modelId="{81BAC67E-6D3B-4D5C-9EFE-C875FCBEDC7F}" type="presParOf" srcId="{48DD92BF-6FE3-4A4F-8EBB-47080ECB4F13}" destId="{83BCF09C-FE11-4DB4-9DDA-A540136BC6C7}" srcOrd="1" destOrd="0" presId="urn:microsoft.com/office/officeart/2005/8/layout/hierarchy1"/>
    <dgm:cxn modelId="{E7AE5730-D451-439D-AF83-2BEF6498C550}" type="presParOf" srcId="{A10EBFB4-0480-4E54-B464-1F5A7C334775}" destId="{6067FC39-2F0E-473F-A0FE-B65E4A585B7B}" srcOrd="1" destOrd="0" presId="urn:microsoft.com/office/officeart/2005/8/layout/hierarchy1"/>
    <dgm:cxn modelId="{D906DDDD-2721-4A8B-8AC2-624341D09976}" type="presParOf" srcId="{7B56C092-AED9-4D85-8685-663B66E05856}" destId="{3D951B2B-C4D3-4394-8754-B2A0FEA1183D}" srcOrd="1" destOrd="0" presId="urn:microsoft.com/office/officeart/2005/8/layout/hierarchy1"/>
    <dgm:cxn modelId="{9925A063-2F70-408E-B057-9FAEE73EC628}" type="presParOf" srcId="{3D951B2B-C4D3-4394-8754-B2A0FEA1183D}" destId="{3D1D28E2-8F44-49A8-9FB6-513EFB8C5FFE}" srcOrd="0" destOrd="0" presId="urn:microsoft.com/office/officeart/2005/8/layout/hierarchy1"/>
    <dgm:cxn modelId="{C674BA6D-312C-4308-86E4-D007D75D5732}" type="presParOf" srcId="{3D1D28E2-8F44-49A8-9FB6-513EFB8C5FFE}" destId="{D603969E-A8C3-4ED8-ACC7-EEF2F29592D9}" srcOrd="0" destOrd="0" presId="urn:microsoft.com/office/officeart/2005/8/layout/hierarchy1"/>
    <dgm:cxn modelId="{1C7BAB87-7C5D-4786-A852-0ED083F55C73}" type="presParOf" srcId="{3D1D28E2-8F44-49A8-9FB6-513EFB8C5FFE}" destId="{44932BC9-CD31-4B2C-8989-431D45824D15}" srcOrd="1" destOrd="0" presId="urn:microsoft.com/office/officeart/2005/8/layout/hierarchy1"/>
    <dgm:cxn modelId="{CD3E238D-9AFE-4C04-AA72-C0A409D1C531}" type="presParOf" srcId="{3D951B2B-C4D3-4394-8754-B2A0FEA1183D}" destId="{3B842328-52EF-4077-99D1-E0BE0540EF79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B0BE090-B541-4BD3-9FDA-7487E79501D2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0ACC5376-3B9B-49C7-A7FC-726875339DEB}">
      <dgm:prSet/>
      <dgm:spPr/>
      <dgm:t>
        <a:bodyPr/>
        <a:lstStyle/>
        <a:p>
          <a:r>
            <a:rPr lang="en-GB"/>
            <a:t>Make sure you have a brief description of each value.</a:t>
          </a:r>
          <a:endParaRPr lang="en-US"/>
        </a:p>
      </dgm:t>
    </dgm:pt>
    <dgm:pt modelId="{04669266-8C62-4EE0-A6FC-B4D595AD047C}" type="parTrans" cxnId="{9A3FB54A-A1EE-4A4E-AD75-A1D0F6877728}">
      <dgm:prSet/>
      <dgm:spPr/>
      <dgm:t>
        <a:bodyPr/>
        <a:lstStyle/>
        <a:p>
          <a:endParaRPr lang="en-US"/>
        </a:p>
      </dgm:t>
    </dgm:pt>
    <dgm:pt modelId="{74AF887C-7F89-4A09-9ABD-2C405F8A5449}" type="sibTrans" cxnId="{9A3FB54A-A1EE-4A4E-AD75-A1D0F6877728}">
      <dgm:prSet/>
      <dgm:spPr/>
      <dgm:t>
        <a:bodyPr/>
        <a:lstStyle/>
        <a:p>
          <a:endParaRPr lang="en-US"/>
        </a:p>
      </dgm:t>
    </dgm:pt>
    <dgm:pt modelId="{524D5BA9-48D4-4825-8C7F-CC7AA7612A9B}">
      <dgm:prSet/>
      <dgm:spPr/>
      <dgm:t>
        <a:bodyPr/>
        <a:lstStyle/>
        <a:p>
          <a:r>
            <a:rPr lang="en-GB"/>
            <a:t>Write down an example of when you have shown each value in sport or witnessed each value being shown in sport. Write down an example for each value. </a:t>
          </a:r>
          <a:endParaRPr lang="en-US"/>
        </a:p>
      </dgm:t>
    </dgm:pt>
    <dgm:pt modelId="{1644F0ED-ED86-4A8E-AAF4-2F99027C9772}" type="parTrans" cxnId="{96C5EA7F-DD38-4ED6-8A8E-1F0301FA4C68}">
      <dgm:prSet/>
      <dgm:spPr/>
      <dgm:t>
        <a:bodyPr/>
        <a:lstStyle/>
        <a:p>
          <a:endParaRPr lang="en-US"/>
        </a:p>
      </dgm:t>
    </dgm:pt>
    <dgm:pt modelId="{61D98AE0-2C4E-4DC1-8D4B-EE60F2426D63}" type="sibTrans" cxnId="{96C5EA7F-DD38-4ED6-8A8E-1F0301FA4C68}">
      <dgm:prSet/>
      <dgm:spPr/>
      <dgm:t>
        <a:bodyPr/>
        <a:lstStyle/>
        <a:p>
          <a:endParaRPr lang="en-US"/>
        </a:p>
      </dgm:t>
    </dgm:pt>
    <dgm:pt modelId="{6F13528E-7587-46DC-9182-B1976857F729}" type="pres">
      <dgm:prSet presAssocID="{FB0BE090-B541-4BD3-9FDA-7487E79501D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D1F26458-62F2-4633-82D3-F9A4E0A57AC0}" type="pres">
      <dgm:prSet presAssocID="{0ACC5376-3B9B-49C7-A7FC-726875339DEB}" presName="hierRoot1" presStyleCnt="0"/>
      <dgm:spPr/>
    </dgm:pt>
    <dgm:pt modelId="{EFFD5E50-927F-489C-A59B-3C39A4616F40}" type="pres">
      <dgm:prSet presAssocID="{0ACC5376-3B9B-49C7-A7FC-726875339DEB}" presName="composite" presStyleCnt="0"/>
      <dgm:spPr/>
    </dgm:pt>
    <dgm:pt modelId="{D1D32BE0-8735-4418-B572-1885CA770461}" type="pres">
      <dgm:prSet presAssocID="{0ACC5376-3B9B-49C7-A7FC-726875339DEB}" presName="background" presStyleLbl="node0" presStyleIdx="0" presStyleCnt="2"/>
      <dgm:spPr/>
    </dgm:pt>
    <dgm:pt modelId="{D87AEB7F-B234-4953-AB78-73BF4C8F9E8D}" type="pres">
      <dgm:prSet presAssocID="{0ACC5376-3B9B-49C7-A7FC-726875339DEB}" presName="text" presStyleLbl="fgAcc0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115560E-4D5B-47A2-B4E4-059466792BED}" type="pres">
      <dgm:prSet presAssocID="{0ACC5376-3B9B-49C7-A7FC-726875339DEB}" presName="hierChild2" presStyleCnt="0"/>
      <dgm:spPr/>
    </dgm:pt>
    <dgm:pt modelId="{EE83EA4B-2EB6-4968-8B63-A28502C51EA7}" type="pres">
      <dgm:prSet presAssocID="{524D5BA9-48D4-4825-8C7F-CC7AA7612A9B}" presName="hierRoot1" presStyleCnt="0"/>
      <dgm:spPr/>
    </dgm:pt>
    <dgm:pt modelId="{3D7E6B97-98A2-4ED5-808F-A5FD9E835B94}" type="pres">
      <dgm:prSet presAssocID="{524D5BA9-48D4-4825-8C7F-CC7AA7612A9B}" presName="composite" presStyleCnt="0"/>
      <dgm:spPr/>
    </dgm:pt>
    <dgm:pt modelId="{E9E84272-4282-4833-BB53-63AED754E4BC}" type="pres">
      <dgm:prSet presAssocID="{524D5BA9-48D4-4825-8C7F-CC7AA7612A9B}" presName="background" presStyleLbl="node0" presStyleIdx="1" presStyleCnt="2"/>
      <dgm:spPr/>
    </dgm:pt>
    <dgm:pt modelId="{2E1F3D90-AE60-40A2-BF74-C2F9707BFA1F}" type="pres">
      <dgm:prSet presAssocID="{524D5BA9-48D4-4825-8C7F-CC7AA7612A9B}" presName="text" presStyleLbl="fgAcc0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F5CB3F7-38E5-4C5D-B47C-6DB9B3FD8320}" type="pres">
      <dgm:prSet presAssocID="{524D5BA9-48D4-4825-8C7F-CC7AA7612A9B}" presName="hierChild2" presStyleCnt="0"/>
      <dgm:spPr/>
    </dgm:pt>
  </dgm:ptLst>
  <dgm:cxnLst>
    <dgm:cxn modelId="{4F164895-533C-4B50-A21B-94D6E2B401A3}" type="presOf" srcId="{524D5BA9-48D4-4825-8C7F-CC7AA7612A9B}" destId="{2E1F3D90-AE60-40A2-BF74-C2F9707BFA1F}" srcOrd="0" destOrd="0" presId="urn:microsoft.com/office/officeart/2005/8/layout/hierarchy1"/>
    <dgm:cxn modelId="{26B7A363-51B3-48CC-B568-059F3A59422E}" type="presOf" srcId="{FB0BE090-B541-4BD3-9FDA-7487E79501D2}" destId="{6F13528E-7587-46DC-9182-B1976857F729}" srcOrd="0" destOrd="0" presId="urn:microsoft.com/office/officeart/2005/8/layout/hierarchy1"/>
    <dgm:cxn modelId="{96C5EA7F-DD38-4ED6-8A8E-1F0301FA4C68}" srcId="{FB0BE090-B541-4BD3-9FDA-7487E79501D2}" destId="{524D5BA9-48D4-4825-8C7F-CC7AA7612A9B}" srcOrd="1" destOrd="0" parTransId="{1644F0ED-ED86-4A8E-AAF4-2F99027C9772}" sibTransId="{61D98AE0-2C4E-4DC1-8D4B-EE60F2426D63}"/>
    <dgm:cxn modelId="{58AA8AB9-9300-401A-BB66-202D48B42AC6}" type="presOf" srcId="{0ACC5376-3B9B-49C7-A7FC-726875339DEB}" destId="{D87AEB7F-B234-4953-AB78-73BF4C8F9E8D}" srcOrd="0" destOrd="0" presId="urn:microsoft.com/office/officeart/2005/8/layout/hierarchy1"/>
    <dgm:cxn modelId="{9A3FB54A-A1EE-4A4E-AD75-A1D0F6877728}" srcId="{FB0BE090-B541-4BD3-9FDA-7487E79501D2}" destId="{0ACC5376-3B9B-49C7-A7FC-726875339DEB}" srcOrd="0" destOrd="0" parTransId="{04669266-8C62-4EE0-A6FC-B4D595AD047C}" sibTransId="{74AF887C-7F89-4A09-9ABD-2C405F8A5449}"/>
    <dgm:cxn modelId="{2E962FCE-3E33-4F9E-BC94-A445E1131D87}" type="presParOf" srcId="{6F13528E-7587-46DC-9182-B1976857F729}" destId="{D1F26458-62F2-4633-82D3-F9A4E0A57AC0}" srcOrd="0" destOrd="0" presId="urn:microsoft.com/office/officeart/2005/8/layout/hierarchy1"/>
    <dgm:cxn modelId="{30D26F6F-64FD-442D-950B-288A6E768C5B}" type="presParOf" srcId="{D1F26458-62F2-4633-82D3-F9A4E0A57AC0}" destId="{EFFD5E50-927F-489C-A59B-3C39A4616F40}" srcOrd="0" destOrd="0" presId="urn:microsoft.com/office/officeart/2005/8/layout/hierarchy1"/>
    <dgm:cxn modelId="{1ABA0128-81B9-4ACA-B1A3-02A867FBCD9F}" type="presParOf" srcId="{EFFD5E50-927F-489C-A59B-3C39A4616F40}" destId="{D1D32BE0-8735-4418-B572-1885CA770461}" srcOrd="0" destOrd="0" presId="urn:microsoft.com/office/officeart/2005/8/layout/hierarchy1"/>
    <dgm:cxn modelId="{C5471103-0D26-42A3-A344-D6AFC322F8F2}" type="presParOf" srcId="{EFFD5E50-927F-489C-A59B-3C39A4616F40}" destId="{D87AEB7F-B234-4953-AB78-73BF4C8F9E8D}" srcOrd="1" destOrd="0" presId="urn:microsoft.com/office/officeart/2005/8/layout/hierarchy1"/>
    <dgm:cxn modelId="{9AE05E39-4D88-4D7C-B4F1-486F517D1A30}" type="presParOf" srcId="{D1F26458-62F2-4633-82D3-F9A4E0A57AC0}" destId="{3115560E-4D5B-47A2-B4E4-059466792BED}" srcOrd="1" destOrd="0" presId="urn:microsoft.com/office/officeart/2005/8/layout/hierarchy1"/>
    <dgm:cxn modelId="{1676B544-B0AA-448F-8D23-463C90812125}" type="presParOf" srcId="{6F13528E-7587-46DC-9182-B1976857F729}" destId="{EE83EA4B-2EB6-4968-8B63-A28502C51EA7}" srcOrd="1" destOrd="0" presId="urn:microsoft.com/office/officeart/2005/8/layout/hierarchy1"/>
    <dgm:cxn modelId="{28CF2731-9343-47BA-9E54-25A9AADEE22C}" type="presParOf" srcId="{EE83EA4B-2EB6-4968-8B63-A28502C51EA7}" destId="{3D7E6B97-98A2-4ED5-808F-A5FD9E835B94}" srcOrd="0" destOrd="0" presId="urn:microsoft.com/office/officeart/2005/8/layout/hierarchy1"/>
    <dgm:cxn modelId="{E69E040D-00CD-4912-9F5D-0D3CAB709189}" type="presParOf" srcId="{3D7E6B97-98A2-4ED5-808F-A5FD9E835B94}" destId="{E9E84272-4282-4833-BB53-63AED754E4BC}" srcOrd="0" destOrd="0" presId="urn:microsoft.com/office/officeart/2005/8/layout/hierarchy1"/>
    <dgm:cxn modelId="{1E309F4D-030D-4316-8AF2-4549C10029D9}" type="presParOf" srcId="{3D7E6B97-98A2-4ED5-808F-A5FD9E835B94}" destId="{2E1F3D90-AE60-40A2-BF74-C2F9707BFA1F}" srcOrd="1" destOrd="0" presId="urn:microsoft.com/office/officeart/2005/8/layout/hierarchy1"/>
    <dgm:cxn modelId="{8B257FAC-5F52-4B94-AF0D-EBEB4516D37E}" type="presParOf" srcId="{EE83EA4B-2EB6-4968-8B63-A28502C51EA7}" destId="{AF5CB3F7-38E5-4C5D-B47C-6DB9B3FD8320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D89903D-7CF0-4C7C-96AB-3BEC5EA93C7B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11717E17-8F97-4C93-920A-05534AC4D0E6}">
      <dgm:prSet/>
      <dgm:spPr/>
      <dgm:t>
        <a:bodyPr/>
        <a:lstStyle/>
        <a:p>
          <a:r>
            <a:rPr lang="en-GB"/>
            <a:t>What do you think about the values? </a:t>
          </a:r>
          <a:endParaRPr lang="en-US"/>
        </a:p>
      </dgm:t>
    </dgm:pt>
    <dgm:pt modelId="{8109EC83-9004-4652-97C2-1EBCF71BA6D9}" type="parTrans" cxnId="{743060E0-47DA-4EE4-8E37-612CE069499F}">
      <dgm:prSet/>
      <dgm:spPr/>
      <dgm:t>
        <a:bodyPr/>
        <a:lstStyle/>
        <a:p>
          <a:endParaRPr lang="en-US"/>
        </a:p>
      </dgm:t>
    </dgm:pt>
    <dgm:pt modelId="{66D611C2-3869-4669-8ACC-70ECA8DE8135}" type="sibTrans" cxnId="{743060E0-47DA-4EE4-8E37-612CE069499F}">
      <dgm:prSet/>
      <dgm:spPr/>
      <dgm:t>
        <a:bodyPr/>
        <a:lstStyle/>
        <a:p>
          <a:endParaRPr lang="en-US"/>
        </a:p>
      </dgm:t>
    </dgm:pt>
    <dgm:pt modelId="{920BE340-F9D2-4115-AAED-E96C6292A391}">
      <dgm:prSet/>
      <dgm:spPr/>
      <dgm:t>
        <a:bodyPr/>
        <a:lstStyle/>
        <a:p>
          <a:r>
            <a:rPr lang="en-GB"/>
            <a:t>Which 3 do you think are the most important? (you can only pick 3)</a:t>
          </a:r>
          <a:endParaRPr lang="en-US"/>
        </a:p>
      </dgm:t>
    </dgm:pt>
    <dgm:pt modelId="{97D45D03-C150-406F-90E3-0AA514B4F4A0}" type="parTrans" cxnId="{1D6CC399-F434-4D25-84A5-A976D8CD7C23}">
      <dgm:prSet/>
      <dgm:spPr/>
      <dgm:t>
        <a:bodyPr/>
        <a:lstStyle/>
        <a:p>
          <a:endParaRPr lang="en-US"/>
        </a:p>
      </dgm:t>
    </dgm:pt>
    <dgm:pt modelId="{FB4BEAF7-F387-4D53-82ED-4ED5E11E0A6F}" type="sibTrans" cxnId="{1D6CC399-F434-4D25-84A5-A976D8CD7C23}">
      <dgm:prSet/>
      <dgm:spPr/>
      <dgm:t>
        <a:bodyPr/>
        <a:lstStyle/>
        <a:p>
          <a:endParaRPr lang="en-US"/>
        </a:p>
      </dgm:t>
    </dgm:pt>
    <dgm:pt modelId="{6D262608-3EFD-481A-81ED-A041B0314F16}">
      <dgm:prSet/>
      <dgm:spPr/>
      <dgm:t>
        <a:bodyPr/>
        <a:lstStyle/>
        <a:p>
          <a:r>
            <a:rPr lang="en-GB"/>
            <a:t>Write down why you think these are the most important</a:t>
          </a:r>
          <a:endParaRPr lang="en-US"/>
        </a:p>
      </dgm:t>
    </dgm:pt>
    <dgm:pt modelId="{43F46902-3AD5-4BAD-992E-0B776DE11DDB}" type="parTrans" cxnId="{850F342E-610F-4128-B471-EE12E142E796}">
      <dgm:prSet/>
      <dgm:spPr/>
      <dgm:t>
        <a:bodyPr/>
        <a:lstStyle/>
        <a:p>
          <a:endParaRPr lang="en-US"/>
        </a:p>
      </dgm:t>
    </dgm:pt>
    <dgm:pt modelId="{61D1BA3F-4927-4AD7-AF5A-734A30B2F2DB}" type="sibTrans" cxnId="{850F342E-610F-4128-B471-EE12E142E796}">
      <dgm:prSet/>
      <dgm:spPr/>
      <dgm:t>
        <a:bodyPr/>
        <a:lstStyle/>
        <a:p>
          <a:endParaRPr lang="en-US"/>
        </a:p>
      </dgm:t>
    </dgm:pt>
    <dgm:pt modelId="{301E0B33-FA57-4785-8687-CBD1068E2B32}" type="pres">
      <dgm:prSet presAssocID="{FD89903D-7CF0-4C7C-96AB-3BEC5EA93C7B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D41BCC22-A1E2-4094-A9EB-6CA1155F4A9A}" type="pres">
      <dgm:prSet presAssocID="{11717E17-8F97-4C93-920A-05534AC4D0E6}" presName="hierRoot1" presStyleCnt="0"/>
      <dgm:spPr/>
    </dgm:pt>
    <dgm:pt modelId="{9FD553E8-9F8E-42C1-8D8A-B59CD34FAB79}" type="pres">
      <dgm:prSet presAssocID="{11717E17-8F97-4C93-920A-05534AC4D0E6}" presName="composite" presStyleCnt="0"/>
      <dgm:spPr/>
    </dgm:pt>
    <dgm:pt modelId="{3DE1BACF-B3FD-413F-B9C4-CFC339EFEE4F}" type="pres">
      <dgm:prSet presAssocID="{11717E17-8F97-4C93-920A-05534AC4D0E6}" presName="background" presStyleLbl="node0" presStyleIdx="0" presStyleCnt="3"/>
      <dgm:spPr/>
    </dgm:pt>
    <dgm:pt modelId="{2B7DF455-5762-4327-995D-1AB00AAA3163}" type="pres">
      <dgm:prSet presAssocID="{11717E17-8F97-4C93-920A-05534AC4D0E6}" presName="text" presStyleLbl="fgAcc0" presStyleIdx="0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E0AFB09-4D6E-4530-8577-0EEADFD9E937}" type="pres">
      <dgm:prSet presAssocID="{11717E17-8F97-4C93-920A-05534AC4D0E6}" presName="hierChild2" presStyleCnt="0"/>
      <dgm:spPr/>
    </dgm:pt>
    <dgm:pt modelId="{E677F8BD-F7C7-408F-B7C2-45A2BE6574C4}" type="pres">
      <dgm:prSet presAssocID="{920BE340-F9D2-4115-AAED-E96C6292A391}" presName="hierRoot1" presStyleCnt="0"/>
      <dgm:spPr/>
    </dgm:pt>
    <dgm:pt modelId="{18958F67-5DD4-4688-8B00-435F4C02C830}" type="pres">
      <dgm:prSet presAssocID="{920BE340-F9D2-4115-AAED-E96C6292A391}" presName="composite" presStyleCnt="0"/>
      <dgm:spPr/>
    </dgm:pt>
    <dgm:pt modelId="{0F674B21-6098-4814-B997-63158136FD33}" type="pres">
      <dgm:prSet presAssocID="{920BE340-F9D2-4115-AAED-E96C6292A391}" presName="background" presStyleLbl="node0" presStyleIdx="1" presStyleCnt="3"/>
      <dgm:spPr/>
    </dgm:pt>
    <dgm:pt modelId="{A4B234E9-2E4B-4131-817E-C7A565BA556B}" type="pres">
      <dgm:prSet presAssocID="{920BE340-F9D2-4115-AAED-E96C6292A391}" presName="text" presStyleLbl="fgAcc0" presStyleIdx="1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F21FA394-7967-4533-B42A-0C41BB208069}" type="pres">
      <dgm:prSet presAssocID="{920BE340-F9D2-4115-AAED-E96C6292A391}" presName="hierChild2" presStyleCnt="0"/>
      <dgm:spPr/>
    </dgm:pt>
    <dgm:pt modelId="{2E4D3C29-55D8-498E-AA33-6FE7C5497071}" type="pres">
      <dgm:prSet presAssocID="{6D262608-3EFD-481A-81ED-A041B0314F16}" presName="hierRoot1" presStyleCnt="0"/>
      <dgm:spPr/>
    </dgm:pt>
    <dgm:pt modelId="{F3AAE2AD-1BE8-42C9-85A0-4CA5ED9ABD2E}" type="pres">
      <dgm:prSet presAssocID="{6D262608-3EFD-481A-81ED-A041B0314F16}" presName="composite" presStyleCnt="0"/>
      <dgm:spPr/>
    </dgm:pt>
    <dgm:pt modelId="{3C16AD2B-60BA-43DE-9F1E-7B1779D66A4A}" type="pres">
      <dgm:prSet presAssocID="{6D262608-3EFD-481A-81ED-A041B0314F16}" presName="background" presStyleLbl="node0" presStyleIdx="2" presStyleCnt="3"/>
      <dgm:spPr/>
    </dgm:pt>
    <dgm:pt modelId="{043F9102-7968-4932-A358-6E30638028AA}" type="pres">
      <dgm:prSet presAssocID="{6D262608-3EFD-481A-81ED-A041B0314F16}" presName="text" presStyleLbl="fgAcc0" presStyleIdx="2" presStyleCnt="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794D6C4-F6A4-45DD-93EE-28268BC9688B}" type="pres">
      <dgm:prSet presAssocID="{6D262608-3EFD-481A-81ED-A041B0314F16}" presName="hierChild2" presStyleCnt="0"/>
      <dgm:spPr/>
    </dgm:pt>
  </dgm:ptLst>
  <dgm:cxnLst>
    <dgm:cxn modelId="{1D6CC399-F434-4D25-84A5-A976D8CD7C23}" srcId="{FD89903D-7CF0-4C7C-96AB-3BEC5EA93C7B}" destId="{920BE340-F9D2-4115-AAED-E96C6292A391}" srcOrd="1" destOrd="0" parTransId="{97D45D03-C150-406F-90E3-0AA514B4F4A0}" sibTransId="{FB4BEAF7-F387-4D53-82ED-4ED5E11E0A6F}"/>
    <dgm:cxn modelId="{850F342E-610F-4128-B471-EE12E142E796}" srcId="{FD89903D-7CF0-4C7C-96AB-3BEC5EA93C7B}" destId="{6D262608-3EFD-481A-81ED-A041B0314F16}" srcOrd="2" destOrd="0" parTransId="{43F46902-3AD5-4BAD-992E-0B776DE11DDB}" sibTransId="{61D1BA3F-4927-4AD7-AF5A-734A30B2F2DB}"/>
    <dgm:cxn modelId="{42718C71-73ED-4685-B066-F9168B3862E1}" type="presOf" srcId="{6D262608-3EFD-481A-81ED-A041B0314F16}" destId="{043F9102-7968-4932-A358-6E30638028AA}" srcOrd="0" destOrd="0" presId="urn:microsoft.com/office/officeart/2005/8/layout/hierarchy1"/>
    <dgm:cxn modelId="{07A06B22-6F2D-4D37-9241-A5BA28A2A764}" type="presOf" srcId="{920BE340-F9D2-4115-AAED-E96C6292A391}" destId="{A4B234E9-2E4B-4131-817E-C7A565BA556B}" srcOrd="0" destOrd="0" presId="urn:microsoft.com/office/officeart/2005/8/layout/hierarchy1"/>
    <dgm:cxn modelId="{743060E0-47DA-4EE4-8E37-612CE069499F}" srcId="{FD89903D-7CF0-4C7C-96AB-3BEC5EA93C7B}" destId="{11717E17-8F97-4C93-920A-05534AC4D0E6}" srcOrd="0" destOrd="0" parTransId="{8109EC83-9004-4652-97C2-1EBCF71BA6D9}" sibTransId="{66D611C2-3869-4669-8ACC-70ECA8DE8135}"/>
    <dgm:cxn modelId="{566F9795-F28B-4A2B-84EE-613B6D3C7179}" type="presOf" srcId="{FD89903D-7CF0-4C7C-96AB-3BEC5EA93C7B}" destId="{301E0B33-FA57-4785-8687-CBD1068E2B32}" srcOrd="0" destOrd="0" presId="urn:microsoft.com/office/officeart/2005/8/layout/hierarchy1"/>
    <dgm:cxn modelId="{53584A45-C277-42B3-A0AC-D25C9E9AE379}" type="presOf" srcId="{11717E17-8F97-4C93-920A-05534AC4D0E6}" destId="{2B7DF455-5762-4327-995D-1AB00AAA3163}" srcOrd="0" destOrd="0" presId="urn:microsoft.com/office/officeart/2005/8/layout/hierarchy1"/>
    <dgm:cxn modelId="{678FD120-42B7-4FEF-A149-8BDEBB6090A0}" type="presParOf" srcId="{301E0B33-FA57-4785-8687-CBD1068E2B32}" destId="{D41BCC22-A1E2-4094-A9EB-6CA1155F4A9A}" srcOrd="0" destOrd="0" presId="urn:microsoft.com/office/officeart/2005/8/layout/hierarchy1"/>
    <dgm:cxn modelId="{752591D7-79C2-4823-B96D-432F05933EF3}" type="presParOf" srcId="{D41BCC22-A1E2-4094-A9EB-6CA1155F4A9A}" destId="{9FD553E8-9F8E-42C1-8D8A-B59CD34FAB79}" srcOrd="0" destOrd="0" presId="urn:microsoft.com/office/officeart/2005/8/layout/hierarchy1"/>
    <dgm:cxn modelId="{3E4BF36D-080E-431B-9570-E2069958D42B}" type="presParOf" srcId="{9FD553E8-9F8E-42C1-8D8A-B59CD34FAB79}" destId="{3DE1BACF-B3FD-413F-B9C4-CFC339EFEE4F}" srcOrd="0" destOrd="0" presId="urn:microsoft.com/office/officeart/2005/8/layout/hierarchy1"/>
    <dgm:cxn modelId="{9703F6CF-CA68-4E14-9EE5-E4EE29CA0853}" type="presParOf" srcId="{9FD553E8-9F8E-42C1-8D8A-B59CD34FAB79}" destId="{2B7DF455-5762-4327-995D-1AB00AAA3163}" srcOrd="1" destOrd="0" presId="urn:microsoft.com/office/officeart/2005/8/layout/hierarchy1"/>
    <dgm:cxn modelId="{8063E9BA-EB79-4966-A425-9EA8392CFE00}" type="presParOf" srcId="{D41BCC22-A1E2-4094-A9EB-6CA1155F4A9A}" destId="{7E0AFB09-4D6E-4530-8577-0EEADFD9E937}" srcOrd="1" destOrd="0" presId="urn:microsoft.com/office/officeart/2005/8/layout/hierarchy1"/>
    <dgm:cxn modelId="{3559D512-C12C-42E5-94CA-07EC19F25F3A}" type="presParOf" srcId="{301E0B33-FA57-4785-8687-CBD1068E2B32}" destId="{E677F8BD-F7C7-408F-B7C2-45A2BE6574C4}" srcOrd="1" destOrd="0" presId="urn:microsoft.com/office/officeart/2005/8/layout/hierarchy1"/>
    <dgm:cxn modelId="{10837C65-FD1A-40E0-A52B-BCF161150675}" type="presParOf" srcId="{E677F8BD-F7C7-408F-B7C2-45A2BE6574C4}" destId="{18958F67-5DD4-4688-8B00-435F4C02C830}" srcOrd="0" destOrd="0" presId="urn:microsoft.com/office/officeart/2005/8/layout/hierarchy1"/>
    <dgm:cxn modelId="{AAF571AD-A5CA-4EE9-9893-2937356E1234}" type="presParOf" srcId="{18958F67-5DD4-4688-8B00-435F4C02C830}" destId="{0F674B21-6098-4814-B997-63158136FD33}" srcOrd="0" destOrd="0" presId="urn:microsoft.com/office/officeart/2005/8/layout/hierarchy1"/>
    <dgm:cxn modelId="{299C383F-4BF5-4028-982B-4FB40F5E70CB}" type="presParOf" srcId="{18958F67-5DD4-4688-8B00-435F4C02C830}" destId="{A4B234E9-2E4B-4131-817E-C7A565BA556B}" srcOrd="1" destOrd="0" presId="urn:microsoft.com/office/officeart/2005/8/layout/hierarchy1"/>
    <dgm:cxn modelId="{E4507AEB-D5CD-474C-B1AC-0BC905206187}" type="presParOf" srcId="{E677F8BD-F7C7-408F-B7C2-45A2BE6574C4}" destId="{F21FA394-7967-4533-B42A-0C41BB208069}" srcOrd="1" destOrd="0" presId="urn:microsoft.com/office/officeart/2005/8/layout/hierarchy1"/>
    <dgm:cxn modelId="{9B2A074C-3F3D-4103-84EE-C1F059788262}" type="presParOf" srcId="{301E0B33-FA57-4785-8687-CBD1068E2B32}" destId="{2E4D3C29-55D8-498E-AA33-6FE7C5497071}" srcOrd="2" destOrd="0" presId="urn:microsoft.com/office/officeart/2005/8/layout/hierarchy1"/>
    <dgm:cxn modelId="{C999246B-591F-4B0B-8540-2E30617D4E53}" type="presParOf" srcId="{2E4D3C29-55D8-498E-AA33-6FE7C5497071}" destId="{F3AAE2AD-1BE8-42C9-85A0-4CA5ED9ABD2E}" srcOrd="0" destOrd="0" presId="urn:microsoft.com/office/officeart/2005/8/layout/hierarchy1"/>
    <dgm:cxn modelId="{DEEFDE8D-7AAE-4517-9917-4912074DA666}" type="presParOf" srcId="{F3AAE2AD-1BE8-42C9-85A0-4CA5ED9ABD2E}" destId="{3C16AD2B-60BA-43DE-9F1E-7B1779D66A4A}" srcOrd="0" destOrd="0" presId="urn:microsoft.com/office/officeart/2005/8/layout/hierarchy1"/>
    <dgm:cxn modelId="{84B07F5F-D020-422E-B29B-746009628D02}" type="presParOf" srcId="{F3AAE2AD-1BE8-42C9-85A0-4CA5ED9ABD2E}" destId="{043F9102-7968-4932-A358-6E30638028AA}" srcOrd="1" destOrd="0" presId="urn:microsoft.com/office/officeart/2005/8/layout/hierarchy1"/>
    <dgm:cxn modelId="{953DCEA4-F235-4D8E-AF54-0D57E90609DE}" type="presParOf" srcId="{2E4D3C29-55D8-498E-AA33-6FE7C5497071}" destId="{1794D6C4-F6A4-45DD-93EE-28268BC9688B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BDADD64-7C1A-4B0F-9E50-D5E29152DB43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6CC35EE4-701C-40AF-BDAC-C598E3214D60}">
      <dgm:prSet/>
      <dgm:spPr/>
      <dgm:t>
        <a:bodyPr/>
        <a:lstStyle/>
        <a:p>
          <a:r>
            <a:rPr lang="en-GB"/>
            <a:t>Find a definition for each of the key terms</a:t>
          </a:r>
          <a:endParaRPr lang="en-US"/>
        </a:p>
      </dgm:t>
    </dgm:pt>
    <dgm:pt modelId="{90817680-9A6C-48FE-A215-AD7792851C03}" type="parTrans" cxnId="{CD558D56-4C2B-454F-B7D0-F32E33DE44CE}">
      <dgm:prSet/>
      <dgm:spPr/>
      <dgm:t>
        <a:bodyPr/>
        <a:lstStyle/>
        <a:p>
          <a:endParaRPr lang="en-US"/>
        </a:p>
      </dgm:t>
    </dgm:pt>
    <dgm:pt modelId="{07F4A502-68C4-4A88-ABF8-3437C398A48B}" type="sibTrans" cxnId="{CD558D56-4C2B-454F-B7D0-F32E33DE44CE}">
      <dgm:prSet/>
      <dgm:spPr/>
      <dgm:t>
        <a:bodyPr/>
        <a:lstStyle/>
        <a:p>
          <a:endParaRPr lang="en-US"/>
        </a:p>
      </dgm:t>
    </dgm:pt>
    <dgm:pt modelId="{F60AB851-BCDA-45FE-AD31-8D322CCDA37B}">
      <dgm:prSet/>
      <dgm:spPr/>
      <dgm:t>
        <a:bodyPr/>
        <a:lstStyle/>
        <a:p>
          <a:r>
            <a:rPr lang="en-GB"/>
            <a:t>These must be in the types of detail that make it easy for you to understand</a:t>
          </a:r>
          <a:endParaRPr lang="en-US"/>
        </a:p>
      </dgm:t>
    </dgm:pt>
    <dgm:pt modelId="{340E2899-D193-489C-AC5A-58B04E2F1603}" type="parTrans" cxnId="{85AFF36C-28FF-4422-9ABB-BF745874EA1E}">
      <dgm:prSet/>
      <dgm:spPr/>
      <dgm:t>
        <a:bodyPr/>
        <a:lstStyle/>
        <a:p>
          <a:endParaRPr lang="en-US"/>
        </a:p>
      </dgm:t>
    </dgm:pt>
    <dgm:pt modelId="{3DAE7C6D-143D-44B1-B5C3-70F6390D0AD5}" type="sibTrans" cxnId="{85AFF36C-28FF-4422-9ABB-BF745874EA1E}">
      <dgm:prSet/>
      <dgm:spPr/>
      <dgm:t>
        <a:bodyPr/>
        <a:lstStyle/>
        <a:p>
          <a:endParaRPr lang="en-US"/>
        </a:p>
      </dgm:t>
    </dgm:pt>
    <dgm:pt modelId="{AA97AB47-2AE0-48E5-8D24-4B82808011B4}" type="pres">
      <dgm:prSet presAssocID="{6BDADD64-7C1A-4B0F-9E50-D5E29152DB4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CCA42E73-1839-43EA-AE60-33499B76FB0E}" type="pres">
      <dgm:prSet presAssocID="{6CC35EE4-701C-40AF-BDAC-C598E3214D60}" presName="hierRoot1" presStyleCnt="0"/>
      <dgm:spPr/>
    </dgm:pt>
    <dgm:pt modelId="{C37EA9DD-1979-4FB3-983A-4B9732C46EDB}" type="pres">
      <dgm:prSet presAssocID="{6CC35EE4-701C-40AF-BDAC-C598E3214D60}" presName="composite" presStyleCnt="0"/>
      <dgm:spPr/>
    </dgm:pt>
    <dgm:pt modelId="{CA2B9DD4-96ED-46BE-BAAB-09C4769CDD6F}" type="pres">
      <dgm:prSet presAssocID="{6CC35EE4-701C-40AF-BDAC-C598E3214D60}" presName="background" presStyleLbl="node0" presStyleIdx="0" presStyleCnt="2"/>
      <dgm:spPr/>
    </dgm:pt>
    <dgm:pt modelId="{DA88B276-FF9B-4CD8-8242-1C1FB1CC279C}" type="pres">
      <dgm:prSet presAssocID="{6CC35EE4-701C-40AF-BDAC-C598E3214D60}" presName="text" presStyleLbl="fgAcc0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BCA53EB-31CC-4E81-ADB9-7CDE9229557D}" type="pres">
      <dgm:prSet presAssocID="{6CC35EE4-701C-40AF-BDAC-C598E3214D60}" presName="hierChild2" presStyleCnt="0"/>
      <dgm:spPr/>
    </dgm:pt>
    <dgm:pt modelId="{FC58DD33-A12A-4AF0-91C5-A871B635423D}" type="pres">
      <dgm:prSet presAssocID="{F60AB851-BCDA-45FE-AD31-8D322CCDA37B}" presName="hierRoot1" presStyleCnt="0"/>
      <dgm:spPr/>
    </dgm:pt>
    <dgm:pt modelId="{4AB76072-E495-4A19-8BDD-57B286999501}" type="pres">
      <dgm:prSet presAssocID="{F60AB851-BCDA-45FE-AD31-8D322CCDA37B}" presName="composite" presStyleCnt="0"/>
      <dgm:spPr/>
    </dgm:pt>
    <dgm:pt modelId="{CF9456CB-FC96-4506-A76B-4F264E606868}" type="pres">
      <dgm:prSet presAssocID="{F60AB851-BCDA-45FE-AD31-8D322CCDA37B}" presName="background" presStyleLbl="node0" presStyleIdx="1" presStyleCnt="2"/>
      <dgm:spPr/>
    </dgm:pt>
    <dgm:pt modelId="{2FA8BA1B-F1EA-49C2-B821-A42FB38E6290}" type="pres">
      <dgm:prSet presAssocID="{F60AB851-BCDA-45FE-AD31-8D322CCDA37B}" presName="text" presStyleLbl="fgAcc0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A344D72-926F-4163-AE4B-51EDD28E7BFC}" type="pres">
      <dgm:prSet presAssocID="{F60AB851-BCDA-45FE-AD31-8D322CCDA37B}" presName="hierChild2" presStyleCnt="0"/>
      <dgm:spPr/>
    </dgm:pt>
  </dgm:ptLst>
  <dgm:cxnLst>
    <dgm:cxn modelId="{0FBF06EA-24F3-435D-8E22-ACDC7860F0AB}" type="presOf" srcId="{F60AB851-BCDA-45FE-AD31-8D322CCDA37B}" destId="{2FA8BA1B-F1EA-49C2-B821-A42FB38E6290}" srcOrd="0" destOrd="0" presId="urn:microsoft.com/office/officeart/2005/8/layout/hierarchy1"/>
    <dgm:cxn modelId="{118CD0DC-0B8B-47E9-9EA7-6F9E11899BD7}" type="presOf" srcId="{6CC35EE4-701C-40AF-BDAC-C598E3214D60}" destId="{DA88B276-FF9B-4CD8-8242-1C1FB1CC279C}" srcOrd="0" destOrd="0" presId="urn:microsoft.com/office/officeart/2005/8/layout/hierarchy1"/>
    <dgm:cxn modelId="{ADB4A7A3-C7DE-4642-B4DF-E9D6B5086D38}" type="presOf" srcId="{6BDADD64-7C1A-4B0F-9E50-D5E29152DB43}" destId="{AA97AB47-2AE0-48E5-8D24-4B82808011B4}" srcOrd="0" destOrd="0" presId="urn:microsoft.com/office/officeart/2005/8/layout/hierarchy1"/>
    <dgm:cxn modelId="{CD558D56-4C2B-454F-B7D0-F32E33DE44CE}" srcId="{6BDADD64-7C1A-4B0F-9E50-D5E29152DB43}" destId="{6CC35EE4-701C-40AF-BDAC-C598E3214D60}" srcOrd="0" destOrd="0" parTransId="{90817680-9A6C-48FE-A215-AD7792851C03}" sibTransId="{07F4A502-68C4-4A88-ABF8-3437C398A48B}"/>
    <dgm:cxn modelId="{85AFF36C-28FF-4422-9ABB-BF745874EA1E}" srcId="{6BDADD64-7C1A-4B0F-9E50-D5E29152DB43}" destId="{F60AB851-BCDA-45FE-AD31-8D322CCDA37B}" srcOrd="1" destOrd="0" parTransId="{340E2899-D193-489C-AC5A-58B04E2F1603}" sibTransId="{3DAE7C6D-143D-44B1-B5C3-70F6390D0AD5}"/>
    <dgm:cxn modelId="{BFE35935-513B-471B-BC36-1B6DBD6CBC3A}" type="presParOf" srcId="{AA97AB47-2AE0-48E5-8D24-4B82808011B4}" destId="{CCA42E73-1839-43EA-AE60-33499B76FB0E}" srcOrd="0" destOrd="0" presId="urn:microsoft.com/office/officeart/2005/8/layout/hierarchy1"/>
    <dgm:cxn modelId="{E5A259E6-C036-41DD-9DF5-221572F2D8F7}" type="presParOf" srcId="{CCA42E73-1839-43EA-AE60-33499B76FB0E}" destId="{C37EA9DD-1979-4FB3-983A-4B9732C46EDB}" srcOrd="0" destOrd="0" presId="urn:microsoft.com/office/officeart/2005/8/layout/hierarchy1"/>
    <dgm:cxn modelId="{36DAE586-B46E-43CF-B85D-90FDB472B660}" type="presParOf" srcId="{C37EA9DD-1979-4FB3-983A-4B9732C46EDB}" destId="{CA2B9DD4-96ED-46BE-BAAB-09C4769CDD6F}" srcOrd="0" destOrd="0" presId="urn:microsoft.com/office/officeart/2005/8/layout/hierarchy1"/>
    <dgm:cxn modelId="{852112F9-6ED1-464D-9734-53BE5C927CDA}" type="presParOf" srcId="{C37EA9DD-1979-4FB3-983A-4B9732C46EDB}" destId="{DA88B276-FF9B-4CD8-8242-1C1FB1CC279C}" srcOrd="1" destOrd="0" presId="urn:microsoft.com/office/officeart/2005/8/layout/hierarchy1"/>
    <dgm:cxn modelId="{B71CDE86-9C50-4E2F-9C15-69E2C3D820D1}" type="presParOf" srcId="{CCA42E73-1839-43EA-AE60-33499B76FB0E}" destId="{1BCA53EB-31CC-4E81-ADB9-7CDE9229557D}" srcOrd="1" destOrd="0" presId="urn:microsoft.com/office/officeart/2005/8/layout/hierarchy1"/>
    <dgm:cxn modelId="{C5D794E9-84A0-4943-9CF1-F5624B9DAE94}" type="presParOf" srcId="{AA97AB47-2AE0-48E5-8D24-4B82808011B4}" destId="{FC58DD33-A12A-4AF0-91C5-A871B635423D}" srcOrd="1" destOrd="0" presId="urn:microsoft.com/office/officeart/2005/8/layout/hierarchy1"/>
    <dgm:cxn modelId="{D438698A-AA21-4E98-9798-297652AC70EE}" type="presParOf" srcId="{FC58DD33-A12A-4AF0-91C5-A871B635423D}" destId="{4AB76072-E495-4A19-8BDD-57B286999501}" srcOrd="0" destOrd="0" presId="urn:microsoft.com/office/officeart/2005/8/layout/hierarchy1"/>
    <dgm:cxn modelId="{CEE2F925-ECFC-4474-B9AD-5EF41C2BC318}" type="presParOf" srcId="{4AB76072-E495-4A19-8BDD-57B286999501}" destId="{CF9456CB-FC96-4506-A76B-4F264E606868}" srcOrd="0" destOrd="0" presId="urn:microsoft.com/office/officeart/2005/8/layout/hierarchy1"/>
    <dgm:cxn modelId="{B7E2ACAB-1B32-4903-9059-964637A0F734}" type="presParOf" srcId="{4AB76072-E495-4A19-8BDD-57B286999501}" destId="{2FA8BA1B-F1EA-49C2-B821-A42FB38E6290}" srcOrd="1" destOrd="0" presId="urn:microsoft.com/office/officeart/2005/8/layout/hierarchy1"/>
    <dgm:cxn modelId="{8A3F98AC-B89E-4EC6-A8FF-0F0CE697AF21}" type="presParOf" srcId="{FC58DD33-A12A-4AF0-91C5-A871B635423D}" destId="{6A344D72-926F-4163-AE4B-51EDD28E7BFC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024276A-5EAA-492D-8B41-3F8D555AE882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A7D8A0F6-EFBB-4A2D-81A3-21C0DA005A04}">
      <dgm:prSet/>
      <dgm:spPr/>
      <dgm:t>
        <a:bodyPr/>
        <a:lstStyle/>
        <a:p>
          <a:r>
            <a:rPr lang="en-GB" dirty="0"/>
            <a:t>Create a poster/leaflet that promotes Sporting/ Olympic and Paralympic games.</a:t>
          </a:r>
          <a:endParaRPr lang="en-US" dirty="0"/>
        </a:p>
      </dgm:t>
    </dgm:pt>
    <dgm:pt modelId="{CFE5DA9B-47A8-45D1-B75C-5CBFF54C2638}" type="parTrans" cxnId="{C8F4E989-6A77-4FA6-AC00-8792C0CB6449}">
      <dgm:prSet/>
      <dgm:spPr/>
      <dgm:t>
        <a:bodyPr/>
        <a:lstStyle/>
        <a:p>
          <a:endParaRPr lang="en-US"/>
        </a:p>
      </dgm:t>
    </dgm:pt>
    <dgm:pt modelId="{7E64B2B2-AE6D-46B6-A0E3-010243519C31}" type="sibTrans" cxnId="{C8F4E989-6A77-4FA6-AC00-8792C0CB6449}">
      <dgm:prSet/>
      <dgm:spPr/>
      <dgm:t>
        <a:bodyPr/>
        <a:lstStyle/>
        <a:p>
          <a:endParaRPr lang="en-US"/>
        </a:p>
      </dgm:t>
    </dgm:pt>
    <dgm:pt modelId="{27C8F37F-C243-4616-8AAE-A0874F2E38FE}">
      <dgm:prSet/>
      <dgm:spPr/>
      <dgm:t>
        <a:bodyPr/>
        <a:lstStyle/>
        <a:p>
          <a:r>
            <a:rPr lang="en-GB"/>
            <a:t>Treat it as if it is a brand new, nobody has any idea about. Inform us all what it is!!</a:t>
          </a:r>
          <a:endParaRPr lang="en-US"/>
        </a:p>
      </dgm:t>
    </dgm:pt>
    <dgm:pt modelId="{068680E2-0A35-4DA0-A88B-D2257406D105}" type="parTrans" cxnId="{015857C0-58C5-4241-B3E7-2FD8EEBFDB74}">
      <dgm:prSet/>
      <dgm:spPr/>
      <dgm:t>
        <a:bodyPr/>
        <a:lstStyle/>
        <a:p>
          <a:endParaRPr lang="en-US"/>
        </a:p>
      </dgm:t>
    </dgm:pt>
    <dgm:pt modelId="{75EE11D4-0F6C-43B7-B96C-A0A3C27CD15D}" type="sibTrans" cxnId="{015857C0-58C5-4241-B3E7-2FD8EEBFDB74}">
      <dgm:prSet/>
      <dgm:spPr/>
      <dgm:t>
        <a:bodyPr/>
        <a:lstStyle/>
        <a:p>
          <a:endParaRPr lang="en-US"/>
        </a:p>
      </dgm:t>
    </dgm:pt>
    <dgm:pt modelId="{961D0014-E295-4F0B-8AC9-28F624700D7E}" type="pres">
      <dgm:prSet presAssocID="{D024276A-5EAA-492D-8B41-3F8D555AE88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CFF1B646-4768-4FB4-9BD2-FCB7A71A7DC9}" type="pres">
      <dgm:prSet presAssocID="{A7D8A0F6-EFBB-4A2D-81A3-21C0DA005A04}" presName="hierRoot1" presStyleCnt="0"/>
      <dgm:spPr/>
    </dgm:pt>
    <dgm:pt modelId="{FCEDA5DD-835F-4C21-AC44-E1BDB8ABCCD0}" type="pres">
      <dgm:prSet presAssocID="{A7D8A0F6-EFBB-4A2D-81A3-21C0DA005A04}" presName="composite" presStyleCnt="0"/>
      <dgm:spPr/>
    </dgm:pt>
    <dgm:pt modelId="{8FFFFE39-7AF4-42FB-BFE4-CC7664962DF2}" type="pres">
      <dgm:prSet presAssocID="{A7D8A0F6-EFBB-4A2D-81A3-21C0DA005A04}" presName="background" presStyleLbl="node0" presStyleIdx="0" presStyleCnt="2"/>
      <dgm:spPr/>
    </dgm:pt>
    <dgm:pt modelId="{B725B0EC-2003-4432-8537-D447E0C6EB32}" type="pres">
      <dgm:prSet presAssocID="{A7D8A0F6-EFBB-4A2D-81A3-21C0DA005A04}" presName="text" presStyleLbl="fgAcc0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ECE7ABA-6180-4146-B7BD-B38805EA0E1D}" type="pres">
      <dgm:prSet presAssocID="{A7D8A0F6-EFBB-4A2D-81A3-21C0DA005A04}" presName="hierChild2" presStyleCnt="0"/>
      <dgm:spPr/>
    </dgm:pt>
    <dgm:pt modelId="{E2FA8F7E-2DD8-49E3-988C-A8A367F6A284}" type="pres">
      <dgm:prSet presAssocID="{27C8F37F-C243-4616-8AAE-A0874F2E38FE}" presName="hierRoot1" presStyleCnt="0"/>
      <dgm:spPr/>
    </dgm:pt>
    <dgm:pt modelId="{6B27C56C-6C63-4AB4-9C09-9AF4A406AC0F}" type="pres">
      <dgm:prSet presAssocID="{27C8F37F-C243-4616-8AAE-A0874F2E38FE}" presName="composite" presStyleCnt="0"/>
      <dgm:spPr/>
    </dgm:pt>
    <dgm:pt modelId="{62563086-F0F8-4843-BF63-904D50FB0D23}" type="pres">
      <dgm:prSet presAssocID="{27C8F37F-C243-4616-8AAE-A0874F2E38FE}" presName="background" presStyleLbl="node0" presStyleIdx="1" presStyleCnt="2"/>
      <dgm:spPr/>
    </dgm:pt>
    <dgm:pt modelId="{BF50BDC7-088B-4AE8-B80A-9C9059FC2E9A}" type="pres">
      <dgm:prSet presAssocID="{27C8F37F-C243-4616-8AAE-A0874F2E38FE}" presName="text" presStyleLbl="fgAcc0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DB63E69-4CA6-40C7-A060-B349EC1F5F91}" type="pres">
      <dgm:prSet presAssocID="{27C8F37F-C243-4616-8AAE-A0874F2E38FE}" presName="hierChild2" presStyleCnt="0"/>
      <dgm:spPr/>
    </dgm:pt>
  </dgm:ptLst>
  <dgm:cxnLst>
    <dgm:cxn modelId="{1962EAF9-DA53-4C58-88D6-0C7310123361}" type="presOf" srcId="{D024276A-5EAA-492D-8B41-3F8D555AE882}" destId="{961D0014-E295-4F0B-8AC9-28F624700D7E}" srcOrd="0" destOrd="0" presId="urn:microsoft.com/office/officeart/2005/8/layout/hierarchy1"/>
    <dgm:cxn modelId="{015857C0-58C5-4241-B3E7-2FD8EEBFDB74}" srcId="{D024276A-5EAA-492D-8B41-3F8D555AE882}" destId="{27C8F37F-C243-4616-8AAE-A0874F2E38FE}" srcOrd="1" destOrd="0" parTransId="{068680E2-0A35-4DA0-A88B-D2257406D105}" sibTransId="{75EE11D4-0F6C-43B7-B96C-A0A3C27CD15D}"/>
    <dgm:cxn modelId="{AE9D056A-4989-4165-9BCD-987496880885}" type="presOf" srcId="{A7D8A0F6-EFBB-4A2D-81A3-21C0DA005A04}" destId="{B725B0EC-2003-4432-8537-D447E0C6EB32}" srcOrd="0" destOrd="0" presId="urn:microsoft.com/office/officeart/2005/8/layout/hierarchy1"/>
    <dgm:cxn modelId="{FFA9C9EF-008F-4885-A762-248A82C57FC6}" type="presOf" srcId="{27C8F37F-C243-4616-8AAE-A0874F2E38FE}" destId="{BF50BDC7-088B-4AE8-B80A-9C9059FC2E9A}" srcOrd="0" destOrd="0" presId="urn:microsoft.com/office/officeart/2005/8/layout/hierarchy1"/>
    <dgm:cxn modelId="{C8F4E989-6A77-4FA6-AC00-8792C0CB6449}" srcId="{D024276A-5EAA-492D-8B41-3F8D555AE882}" destId="{A7D8A0F6-EFBB-4A2D-81A3-21C0DA005A04}" srcOrd="0" destOrd="0" parTransId="{CFE5DA9B-47A8-45D1-B75C-5CBFF54C2638}" sibTransId="{7E64B2B2-AE6D-46B6-A0E3-010243519C31}"/>
    <dgm:cxn modelId="{17396122-5E39-42CF-8D74-2B8D17757A02}" type="presParOf" srcId="{961D0014-E295-4F0B-8AC9-28F624700D7E}" destId="{CFF1B646-4768-4FB4-9BD2-FCB7A71A7DC9}" srcOrd="0" destOrd="0" presId="urn:microsoft.com/office/officeart/2005/8/layout/hierarchy1"/>
    <dgm:cxn modelId="{72145BC0-2187-44B2-B7C3-A68F1A09A309}" type="presParOf" srcId="{CFF1B646-4768-4FB4-9BD2-FCB7A71A7DC9}" destId="{FCEDA5DD-835F-4C21-AC44-E1BDB8ABCCD0}" srcOrd="0" destOrd="0" presId="urn:microsoft.com/office/officeart/2005/8/layout/hierarchy1"/>
    <dgm:cxn modelId="{BD41AC4D-98D6-4B6B-B4A6-71AB8B756640}" type="presParOf" srcId="{FCEDA5DD-835F-4C21-AC44-E1BDB8ABCCD0}" destId="{8FFFFE39-7AF4-42FB-BFE4-CC7664962DF2}" srcOrd="0" destOrd="0" presId="urn:microsoft.com/office/officeart/2005/8/layout/hierarchy1"/>
    <dgm:cxn modelId="{92B5608E-F4DF-4249-9B29-85D882E83D44}" type="presParOf" srcId="{FCEDA5DD-835F-4C21-AC44-E1BDB8ABCCD0}" destId="{B725B0EC-2003-4432-8537-D447E0C6EB32}" srcOrd="1" destOrd="0" presId="urn:microsoft.com/office/officeart/2005/8/layout/hierarchy1"/>
    <dgm:cxn modelId="{5AD688FD-124E-4559-8B79-559F8B6EA84A}" type="presParOf" srcId="{CFF1B646-4768-4FB4-9BD2-FCB7A71A7DC9}" destId="{BECE7ABA-6180-4146-B7BD-B38805EA0E1D}" srcOrd="1" destOrd="0" presId="urn:microsoft.com/office/officeart/2005/8/layout/hierarchy1"/>
    <dgm:cxn modelId="{C53526F5-746B-4E39-ADA6-23A2481E01E4}" type="presParOf" srcId="{961D0014-E295-4F0B-8AC9-28F624700D7E}" destId="{E2FA8F7E-2DD8-49E3-988C-A8A367F6A284}" srcOrd="1" destOrd="0" presId="urn:microsoft.com/office/officeart/2005/8/layout/hierarchy1"/>
    <dgm:cxn modelId="{0E2558F9-DE38-4107-AAF3-1475CEBBE3C0}" type="presParOf" srcId="{E2FA8F7E-2DD8-49E3-988C-A8A367F6A284}" destId="{6B27C56C-6C63-4AB4-9C09-9AF4A406AC0F}" srcOrd="0" destOrd="0" presId="urn:microsoft.com/office/officeart/2005/8/layout/hierarchy1"/>
    <dgm:cxn modelId="{22968F29-0B61-4EE8-B3A4-8D4028AF7101}" type="presParOf" srcId="{6B27C56C-6C63-4AB4-9C09-9AF4A406AC0F}" destId="{62563086-F0F8-4843-BF63-904D50FB0D23}" srcOrd="0" destOrd="0" presId="urn:microsoft.com/office/officeart/2005/8/layout/hierarchy1"/>
    <dgm:cxn modelId="{4B3E7E89-6F2B-4354-A859-0CEC6D9BFCDE}" type="presParOf" srcId="{6B27C56C-6C63-4AB4-9C09-9AF4A406AC0F}" destId="{BF50BDC7-088B-4AE8-B80A-9C9059FC2E9A}" srcOrd="1" destOrd="0" presId="urn:microsoft.com/office/officeart/2005/8/layout/hierarchy1"/>
    <dgm:cxn modelId="{25375F77-C8C2-40D5-9516-7F482220BD1B}" type="presParOf" srcId="{E2FA8F7E-2DD8-49E3-988C-A8A367F6A284}" destId="{7DB63E69-4CA6-40C7-A060-B349EC1F5F91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024276A-5EAA-492D-8B41-3F8D555AE882}" type="doc">
      <dgm:prSet loTypeId="urn:microsoft.com/office/officeart/2005/8/layout/hierarchy1" loCatId="hierarchy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A7D8A0F6-EFBB-4A2D-81A3-21C0DA005A04}">
      <dgm:prSet/>
      <dgm:spPr/>
      <dgm:t>
        <a:bodyPr/>
        <a:lstStyle/>
        <a:p>
          <a:r>
            <a:rPr lang="en-GB" dirty="0"/>
            <a:t>Create top trump cards for the top athletes of your choice.</a:t>
          </a:r>
          <a:endParaRPr lang="en-US" dirty="0"/>
        </a:p>
      </dgm:t>
    </dgm:pt>
    <dgm:pt modelId="{CFE5DA9B-47A8-45D1-B75C-5CBFF54C2638}" type="parTrans" cxnId="{C8F4E989-6A77-4FA6-AC00-8792C0CB6449}">
      <dgm:prSet/>
      <dgm:spPr/>
      <dgm:t>
        <a:bodyPr/>
        <a:lstStyle/>
        <a:p>
          <a:endParaRPr lang="en-US"/>
        </a:p>
      </dgm:t>
    </dgm:pt>
    <dgm:pt modelId="{7E64B2B2-AE6D-46B6-A0E3-010243519C31}" type="sibTrans" cxnId="{C8F4E989-6A77-4FA6-AC00-8792C0CB6449}">
      <dgm:prSet/>
      <dgm:spPr/>
      <dgm:t>
        <a:bodyPr/>
        <a:lstStyle/>
        <a:p>
          <a:endParaRPr lang="en-US"/>
        </a:p>
      </dgm:t>
    </dgm:pt>
    <dgm:pt modelId="{27C8F37F-C243-4616-8AAE-A0874F2E38FE}">
      <dgm:prSet/>
      <dgm:spPr/>
      <dgm:t>
        <a:bodyPr/>
        <a:lstStyle/>
        <a:p>
          <a:r>
            <a:rPr lang="en-GB" dirty="0"/>
            <a:t>Make sure you put a range of scores so the game flows well. When complete play with family.</a:t>
          </a:r>
          <a:endParaRPr lang="en-US" dirty="0"/>
        </a:p>
      </dgm:t>
    </dgm:pt>
    <dgm:pt modelId="{068680E2-0A35-4DA0-A88B-D2257406D105}" type="parTrans" cxnId="{015857C0-58C5-4241-B3E7-2FD8EEBFDB74}">
      <dgm:prSet/>
      <dgm:spPr/>
      <dgm:t>
        <a:bodyPr/>
        <a:lstStyle/>
        <a:p>
          <a:endParaRPr lang="en-US"/>
        </a:p>
      </dgm:t>
    </dgm:pt>
    <dgm:pt modelId="{75EE11D4-0F6C-43B7-B96C-A0A3C27CD15D}" type="sibTrans" cxnId="{015857C0-58C5-4241-B3E7-2FD8EEBFDB74}">
      <dgm:prSet/>
      <dgm:spPr/>
      <dgm:t>
        <a:bodyPr/>
        <a:lstStyle/>
        <a:p>
          <a:endParaRPr lang="en-US"/>
        </a:p>
      </dgm:t>
    </dgm:pt>
    <dgm:pt modelId="{F4DB9298-177E-4FFD-A6CD-E3CB03EB8E68}" type="pres">
      <dgm:prSet presAssocID="{D024276A-5EAA-492D-8B41-3F8D555AE882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02188623-6B3F-4E90-8FE2-31195828CE16}" type="pres">
      <dgm:prSet presAssocID="{A7D8A0F6-EFBB-4A2D-81A3-21C0DA005A04}" presName="hierRoot1" presStyleCnt="0"/>
      <dgm:spPr/>
    </dgm:pt>
    <dgm:pt modelId="{7A253CC9-46EA-4A72-8800-A244827AF989}" type="pres">
      <dgm:prSet presAssocID="{A7D8A0F6-EFBB-4A2D-81A3-21C0DA005A04}" presName="composite" presStyleCnt="0"/>
      <dgm:spPr/>
    </dgm:pt>
    <dgm:pt modelId="{8B128FA9-7EA9-4488-848E-D66F23400C3E}" type="pres">
      <dgm:prSet presAssocID="{A7D8A0F6-EFBB-4A2D-81A3-21C0DA005A04}" presName="background" presStyleLbl="node0" presStyleIdx="0" presStyleCnt="2"/>
      <dgm:spPr/>
    </dgm:pt>
    <dgm:pt modelId="{2ED7C4C7-2F69-4A60-84B7-E4288DC8174E}" type="pres">
      <dgm:prSet presAssocID="{A7D8A0F6-EFBB-4A2D-81A3-21C0DA005A04}" presName="text" presStyleLbl="fgAcc0" presStyleIdx="0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EFDA744-465F-4CFC-B0C9-8296799373CC}" type="pres">
      <dgm:prSet presAssocID="{A7D8A0F6-EFBB-4A2D-81A3-21C0DA005A04}" presName="hierChild2" presStyleCnt="0"/>
      <dgm:spPr/>
    </dgm:pt>
    <dgm:pt modelId="{1D43E999-0133-472A-890B-D0D9EDDB4F98}" type="pres">
      <dgm:prSet presAssocID="{27C8F37F-C243-4616-8AAE-A0874F2E38FE}" presName="hierRoot1" presStyleCnt="0"/>
      <dgm:spPr/>
    </dgm:pt>
    <dgm:pt modelId="{090ACAF5-C870-4D17-B12C-A0CB082ECC6C}" type="pres">
      <dgm:prSet presAssocID="{27C8F37F-C243-4616-8AAE-A0874F2E38FE}" presName="composite" presStyleCnt="0"/>
      <dgm:spPr/>
    </dgm:pt>
    <dgm:pt modelId="{505BC43A-9C95-455A-9220-566097A7CA9D}" type="pres">
      <dgm:prSet presAssocID="{27C8F37F-C243-4616-8AAE-A0874F2E38FE}" presName="background" presStyleLbl="node0" presStyleIdx="1" presStyleCnt="2"/>
      <dgm:spPr/>
    </dgm:pt>
    <dgm:pt modelId="{ECECEB6E-218B-4F48-A552-D64BC4F3B139}" type="pres">
      <dgm:prSet presAssocID="{27C8F37F-C243-4616-8AAE-A0874F2E38FE}" presName="text" presStyleLbl="fgAcc0" presStyleIdx="1" presStyleCnt="2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9809133-407D-45F6-99C6-601370D7D1C5}" type="pres">
      <dgm:prSet presAssocID="{27C8F37F-C243-4616-8AAE-A0874F2E38FE}" presName="hierChild2" presStyleCnt="0"/>
      <dgm:spPr/>
    </dgm:pt>
  </dgm:ptLst>
  <dgm:cxnLst>
    <dgm:cxn modelId="{EA780F6F-F020-4B33-9AFC-1052A82D587B}" type="presOf" srcId="{27C8F37F-C243-4616-8AAE-A0874F2E38FE}" destId="{ECECEB6E-218B-4F48-A552-D64BC4F3B139}" srcOrd="0" destOrd="0" presId="urn:microsoft.com/office/officeart/2005/8/layout/hierarchy1"/>
    <dgm:cxn modelId="{015857C0-58C5-4241-B3E7-2FD8EEBFDB74}" srcId="{D024276A-5EAA-492D-8B41-3F8D555AE882}" destId="{27C8F37F-C243-4616-8AAE-A0874F2E38FE}" srcOrd="1" destOrd="0" parTransId="{068680E2-0A35-4DA0-A88B-D2257406D105}" sibTransId="{75EE11D4-0F6C-43B7-B96C-A0A3C27CD15D}"/>
    <dgm:cxn modelId="{8EF675A1-1DD2-463E-BC0E-969321572797}" type="presOf" srcId="{D024276A-5EAA-492D-8B41-3F8D555AE882}" destId="{F4DB9298-177E-4FFD-A6CD-E3CB03EB8E68}" srcOrd="0" destOrd="0" presId="urn:microsoft.com/office/officeart/2005/8/layout/hierarchy1"/>
    <dgm:cxn modelId="{50FE5250-F8B0-4EA2-BE71-14353CB5C682}" type="presOf" srcId="{A7D8A0F6-EFBB-4A2D-81A3-21C0DA005A04}" destId="{2ED7C4C7-2F69-4A60-84B7-E4288DC8174E}" srcOrd="0" destOrd="0" presId="urn:microsoft.com/office/officeart/2005/8/layout/hierarchy1"/>
    <dgm:cxn modelId="{C8F4E989-6A77-4FA6-AC00-8792C0CB6449}" srcId="{D024276A-5EAA-492D-8B41-3F8D555AE882}" destId="{A7D8A0F6-EFBB-4A2D-81A3-21C0DA005A04}" srcOrd="0" destOrd="0" parTransId="{CFE5DA9B-47A8-45D1-B75C-5CBFF54C2638}" sibTransId="{7E64B2B2-AE6D-46B6-A0E3-010243519C31}"/>
    <dgm:cxn modelId="{D9FBEDE7-36FA-4C64-ADC3-4740EA1D76C4}" type="presParOf" srcId="{F4DB9298-177E-4FFD-A6CD-E3CB03EB8E68}" destId="{02188623-6B3F-4E90-8FE2-31195828CE16}" srcOrd="0" destOrd="0" presId="urn:microsoft.com/office/officeart/2005/8/layout/hierarchy1"/>
    <dgm:cxn modelId="{288FFCA7-0826-46D8-8A06-904B6388A2E0}" type="presParOf" srcId="{02188623-6B3F-4E90-8FE2-31195828CE16}" destId="{7A253CC9-46EA-4A72-8800-A244827AF989}" srcOrd="0" destOrd="0" presId="urn:microsoft.com/office/officeart/2005/8/layout/hierarchy1"/>
    <dgm:cxn modelId="{C8E20B90-91F0-4413-9E82-2E99349E677D}" type="presParOf" srcId="{7A253CC9-46EA-4A72-8800-A244827AF989}" destId="{8B128FA9-7EA9-4488-848E-D66F23400C3E}" srcOrd="0" destOrd="0" presId="urn:microsoft.com/office/officeart/2005/8/layout/hierarchy1"/>
    <dgm:cxn modelId="{70AE3762-7D30-40B2-8B7C-E2F65A91E8F9}" type="presParOf" srcId="{7A253CC9-46EA-4A72-8800-A244827AF989}" destId="{2ED7C4C7-2F69-4A60-84B7-E4288DC8174E}" srcOrd="1" destOrd="0" presId="urn:microsoft.com/office/officeart/2005/8/layout/hierarchy1"/>
    <dgm:cxn modelId="{E82040F4-83CC-4C07-AA6D-C9A2274FCD8D}" type="presParOf" srcId="{02188623-6B3F-4E90-8FE2-31195828CE16}" destId="{2EFDA744-465F-4CFC-B0C9-8296799373CC}" srcOrd="1" destOrd="0" presId="urn:microsoft.com/office/officeart/2005/8/layout/hierarchy1"/>
    <dgm:cxn modelId="{1E6F06C6-3930-411A-AE63-961FDA5C138A}" type="presParOf" srcId="{F4DB9298-177E-4FFD-A6CD-E3CB03EB8E68}" destId="{1D43E999-0133-472A-890B-D0D9EDDB4F98}" srcOrd="1" destOrd="0" presId="urn:microsoft.com/office/officeart/2005/8/layout/hierarchy1"/>
    <dgm:cxn modelId="{66DF168F-B7E0-4549-AAEE-06CACD956C15}" type="presParOf" srcId="{1D43E999-0133-472A-890B-D0D9EDDB4F98}" destId="{090ACAF5-C870-4D17-B12C-A0CB082ECC6C}" srcOrd="0" destOrd="0" presId="urn:microsoft.com/office/officeart/2005/8/layout/hierarchy1"/>
    <dgm:cxn modelId="{06829C8E-6182-494D-A6FC-73FC268D6687}" type="presParOf" srcId="{090ACAF5-C870-4D17-B12C-A0CB082ECC6C}" destId="{505BC43A-9C95-455A-9220-566097A7CA9D}" srcOrd="0" destOrd="0" presId="urn:microsoft.com/office/officeart/2005/8/layout/hierarchy1"/>
    <dgm:cxn modelId="{80F47305-6356-4406-A999-E87ED4177E49}" type="presParOf" srcId="{090ACAF5-C870-4D17-B12C-A0CB082ECC6C}" destId="{ECECEB6E-218B-4F48-A552-D64BC4F3B139}" srcOrd="1" destOrd="0" presId="urn:microsoft.com/office/officeart/2005/8/layout/hierarchy1"/>
    <dgm:cxn modelId="{97C48C4E-CC59-4F7D-971C-CDD9FA285541}" type="presParOf" srcId="{1D43E999-0133-472A-890B-D0D9EDDB4F98}" destId="{A9809133-407D-45F6-99C6-601370D7D1C5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C0B671-190E-4BFC-9A50-C664CA2A9DC5}">
      <dsp:nvSpPr>
        <dsp:cNvPr id="0" name=""/>
        <dsp:cNvSpPr/>
      </dsp:nvSpPr>
      <dsp:spPr>
        <a:xfrm>
          <a:off x="85120" y="162"/>
          <a:ext cx="4596484" cy="291876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BCF09C-FE11-4DB4-9DDA-A540136BC6C7}">
      <dsp:nvSpPr>
        <dsp:cNvPr id="0" name=""/>
        <dsp:cNvSpPr/>
      </dsp:nvSpPr>
      <dsp:spPr>
        <a:xfrm>
          <a:off x="595840" y="485346"/>
          <a:ext cx="4596484" cy="29187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300" kern="1200" dirty="0"/>
            <a:t>Create a mind map with the word values in the middle. </a:t>
          </a:r>
          <a:endParaRPr lang="en-US" sz="3300" kern="1200" dirty="0"/>
        </a:p>
      </dsp:txBody>
      <dsp:txXfrm>
        <a:off x="681328" y="570834"/>
        <a:ext cx="4425508" cy="2747791"/>
      </dsp:txXfrm>
    </dsp:sp>
    <dsp:sp modelId="{D603969E-A8C3-4ED8-ACC7-EEF2F29592D9}">
      <dsp:nvSpPr>
        <dsp:cNvPr id="0" name=""/>
        <dsp:cNvSpPr/>
      </dsp:nvSpPr>
      <dsp:spPr>
        <a:xfrm>
          <a:off x="5703045" y="162"/>
          <a:ext cx="4596484" cy="291876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932BC9-CD31-4B2C-8989-431D45824D15}">
      <dsp:nvSpPr>
        <dsp:cNvPr id="0" name=""/>
        <dsp:cNvSpPr/>
      </dsp:nvSpPr>
      <dsp:spPr>
        <a:xfrm>
          <a:off x="6213765" y="485346"/>
          <a:ext cx="4596484" cy="29187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300" kern="1200" dirty="0"/>
            <a:t>Write down as many values that you can think of which might be developed through sport. </a:t>
          </a:r>
          <a:endParaRPr lang="en-US" sz="3300" kern="1200" dirty="0"/>
        </a:p>
      </dsp:txBody>
      <dsp:txXfrm>
        <a:off x="6299253" y="570834"/>
        <a:ext cx="4425508" cy="274779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D32BE0-8735-4418-B572-1885CA770461}">
      <dsp:nvSpPr>
        <dsp:cNvPr id="0" name=""/>
        <dsp:cNvSpPr/>
      </dsp:nvSpPr>
      <dsp:spPr>
        <a:xfrm>
          <a:off x="85120" y="162"/>
          <a:ext cx="4596484" cy="291876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7AEB7F-B234-4953-AB78-73BF4C8F9E8D}">
      <dsp:nvSpPr>
        <dsp:cNvPr id="0" name=""/>
        <dsp:cNvSpPr/>
      </dsp:nvSpPr>
      <dsp:spPr>
        <a:xfrm>
          <a:off x="595840" y="485346"/>
          <a:ext cx="4596484" cy="29187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500" kern="1200"/>
            <a:t>Make sure you have a brief description of each value.</a:t>
          </a:r>
          <a:endParaRPr lang="en-US" sz="2500" kern="1200"/>
        </a:p>
      </dsp:txBody>
      <dsp:txXfrm>
        <a:off x="681328" y="570834"/>
        <a:ext cx="4425508" cy="2747791"/>
      </dsp:txXfrm>
    </dsp:sp>
    <dsp:sp modelId="{E9E84272-4282-4833-BB53-63AED754E4BC}">
      <dsp:nvSpPr>
        <dsp:cNvPr id="0" name=""/>
        <dsp:cNvSpPr/>
      </dsp:nvSpPr>
      <dsp:spPr>
        <a:xfrm>
          <a:off x="5703045" y="162"/>
          <a:ext cx="4596484" cy="291876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1F3D90-AE60-40A2-BF74-C2F9707BFA1F}">
      <dsp:nvSpPr>
        <dsp:cNvPr id="0" name=""/>
        <dsp:cNvSpPr/>
      </dsp:nvSpPr>
      <dsp:spPr>
        <a:xfrm>
          <a:off x="6213765" y="485346"/>
          <a:ext cx="4596484" cy="29187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500" kern="1200"/>
            <a:t>Write down an example of when you have shown each value in sport or witnessed each value being shown in sport. Write down an example for each value. </a:t>
          </a:r>
          <a:endParaRPr lang="en-US" sz="2500" kern="1200"/>
        </a:p>
      </dsp:txBody>
      <dsp:txXfrm>
        <a:off x="6299253" y="570834"/>
        <a:ext cx="4425508" cy="274779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E1BACF-B3FD-413F-B9C4-CFC339EFEE4F}">
      <dsp:nvSpPr>
        <dsp:cNvPr id="0" name=""/>
        <dsp:cNvSpPr/>
      </dsp:nvSpPr>
      <dsp:spPr>
        <a:xfrm>
          <a:off x="0" y="1048841"/>
          <a:ext cx="2644974" cy="16795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7DF455-5762-4327-995D-1AB00AAA3163}">
      <dsp:nvSpPr>
        <dsp:cNvPr id="0" name=""/>
        <dsp:cNvSpPr/>
      </dsp:nvSpPr>
      <dsp:spPr>
        <a:xfrm>
          <a:off x="293885" y="1328033"/>
          <a:ext cx="2644974" cy="16795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100" kern="1200"/>
            <a:t>What do you think about the values? </a:t>
          </a:r>
          <a:endParaRPr lang="en-US" sz="2100" kern="1200"/>
        </a:p>
      </dsp:txBody>
      <dsp:txXfrm>
        <a:off x="343078" y="1377226"/>
        <a:ext cx="2546588" cy="1581172"/>
      </dsp:txXfrm>
    </dsp:sp>
    <dsp:sp modelId="{0F674B21-6098-4814-B997-63158136FD33}">
      <dsp:nvSpPr>
        <dsp:cNvPr id="0" name=""/>
        <dsp:cNvSpPr/>
      </dsp:nvSpPr>
      <dsp:spPr>
        <a:xfrm>
          <a:off x="3232745" y="1048841"/>
          <a:ext cx="2644974" cy="16795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4B234E9-2E4B-4131-817E-C7A565BA556B}">
      <dsp:nvSpPr>
        <dsp:cNvPr id="0" name=""/>
        <dsp:cNvSpPr/>
      </dsp:nvSpPr>
      <dsp:spPr>
        <a:xfrm>
          <a:off x="3526631" y="1328033"/>
          <a:ext cx="2644974" cy="16795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100" kern="1200"/>
            <a:t>Which 3 do you think are the most important? (you can only pick 3)</a:t>
          </a:r>
          <a:endParaRPr lang="en-US" sz="2100" kern="1200"/>
        </a:p>
      </dsp:txBody>
      <dsp:txXfrm>
        <a:off x="3575824" y="1377226"/>
        <a:ext cx="2546588" cy="1581172"/>
      </dsp:txXfrm>
    </dsp:sp>
    <dsp:sp modelId="{3C16AD2B-60BA-43DE-9F1E-7B1779D66A4A}">
      <dsp:nvSpPr>
        <dsp:cNvPr id="0" name=""/>
        <dsp:cNvSpPr/>
      </dsp:nvSpPr>
      <dsp:spPr>
        <a:xfrm>
          <a:off x="6465492" y="1048841"/>
          <a:ext cx="2644974" cy="167955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3F9102-7968-4932-A358-6E30638028AA}">
      <dsp:nvSpPr>
        <dsp:cNvPr id="0" name=""/>
        <dsp:cNvSpPr/>
      </dsp:nvSpPr>
      <dsp:spPr>
        <a:xfrm>
          <a:off x="6759378" y="1328033"/>
          <a:ext cx="2644974" cy="167955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100" kern="1200"/>
            <a:t>Write down why you think these are the most important</a:t>
          </a:r>
          <a:endParaRPr lang="en-US" sz="2100" kern="1200"/>
        </a:p>
      </dsp:txBody>
      <dsp:txXfrm>
        <a:off x="6808571" y="1377226"/>
        <a:ext cx="2546588" cy="158117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2B9DD4-96ED-46BE-BAAB-09C4769CDD6F}">
      <dsp:nvSpPr>
        <dsp:cNvPr id="0" name=""/>
        <dsp:cNvSpPr/>
      </dsp:nvSpPr>
      <dsp:spPr>
        <a:xfrm>
          <a:off x="85120" y="162"/>
          <a:ext cx="4596484" cy="291876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88B276-FF9B-4CD8-8242-1C1FB1CC279C}">
      <dsp:nvSpPr>
        <dsp:cNvPr id="0" name=""/>
        <dsp:cNvSpPr/>
      </dsp:nvSpPr>
      <dsp:spPr>
        <a:xfrm>
          <a:off x="595840" y="485346"/>
          <a:ext cx="4596484" cy="29187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500" kern="1200"/>
            <a:t>Find a definition for each of the key terms</a:t>
          </a:r>
          <a:endParaRPr lang="en-US" sz="3500" kern="1200"/>
        </a:p>
      </dsp:txBody>
      <dsp:txXfrm>
        <a:off x="681328" y="570834"/>
        <a:ext cx="4425508" cy="2747791"/>
      </dsp:txXfrm>
    </dsp:sp>
    <dsp:sp modelId="{CF9456CB-FC96-4506-A76B-4F264E606868}">
      <dsp:nvSpPr>
        <dsp:cNvPr id="0" name=""/>
        <dsp:cNvSpPr/>
      </dsp:nvSpPr>
      <dsp:spPr>
        <a:xfrm>
          <a:off x="5703045" y="162"/>
          <a:ext cx="4596484" cy="291876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A8BA1B-F1EA-49C2-B821-A42FB38E6290}">
      <dsp:nvSpPr>
        <dsp:cNvPr id="0" name=""/>
        <dsp:cNvSpPr/>
      </dsp:nvSpPr>
      <dsp:spPr>
        <a:xfrm>
          <a:off x="6213765" y="485346"/>
          <a:ext cx="4596484" cy="29187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500" kern="1200"/>
            <a:t>These must be in the types of detail that make it easy for you to understand</a:t>
          </a:r>
          <a:endParaRPr lang="en-US" sz="3500" kern="1200"/>
        </a:p>
      </dsp:txBody>
      <dsp:txXfrm>
        <a:off x="6299253" y="570834"/>
        <a:ext cx="4425508" cy="274779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FFFE39-7AF4-42FB-BFE4-CC7664962DF2}">
      <dsp:nvSpPr>
        <dsp:cNvPr id="0" name=""/>
        <dsp:cNvSpPr/>
      </dsp:nvSpPr>
      <dsp:spPr>
        <a:xfrm>
          <a:off x="85120" y="162"/>
          <a:ext cx="4596484" cy="291876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725B0EC-2003-4432-8537-D447E0C6EB32}">
      <dsp:nvSpPr>
        <dsp:cNvPr id="0" name=""/>
        <dsp:cNvSpPr/>
      </dsp:nvSpPr>
      <dsp:spPr>
        <a:xfrm>
          <a:off x="595840" y="485346"/>
          <a:ext cx="4596484" cy="29187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500" kern="1200" dirty="0"/>
            <a:t>Create a poster/leaflet that promotes Sporting/ Olympic and Paralympic games.</a:t>
          </a:r>
          <a:endParaRPr lang="en-US" sz="3500" kern="1200" dirty="0"/>
        </a:p>
      </dsp:txBody>
      <dsp:txXfrm>
        <a:off x="681328" y="570834"/>
        <a:ext cx="4425508" cy="2747791"/>
      </dsp:txXfrm>
    </dsp:sp>
    <dsp:sp modelId="{62563086-F0F8-4843-BF63-904D50FB0D23}">
      <dsp:nvSpPr>
        <dsp:cNvPr id="0" name=""/>
        <dsp:cNvSpPr/>
      </dsp:nvSpPr>
      <dsp:spPr>
        <a:xfrm>
          <a:off x="5703045" y="162"/>
          <a:ext cx="4596484" cy="291876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50BDC7-088B-4AE8-B80A-9C9059FC2E9A}">
      <dsp:nvSpPr>
        <dsp:cNvPr id="0" name=""/>
        <dsp:cNvSpPr/>
      </dsp:nvSpPr>
      <dsp:spPr>
        <a:xfrm>
          <a:off x="6213765" y="485346"/>
          <a:ext cx="4596484" cy="29187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500" kern="1200"/>
            <a:t>Treat it as if it is a brand new, nobody has any idea about. Inform us all what it is!!</a:t>
          </a:r>
          <a:endParaRPr lang="en-US" sz="3500" kern="1200"/>
        </a:p>
      </dsp:txBody>
      <dsp:txXfrm>
        <a:off x="6299253" y="570834"/>
        <a:ext cx="4425508" cy="274779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128FA9-7EA9-4488-848E-D66F23400C3E}">
      <dsp:nvSpPr>
        <dsp:cNvPr id="0" name=""/>
        <dsp:cNvSpPr/>
      </dsp:nvSpPr>
      <dsp:spPr>
        <a:xfrm>
          <a:off x="85120" y="162"/>
          <a:ext cx="4596484" cy="291876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D7C4C7-2F69-4A60-84B7-E4288DC8174E}">
      <dsp:nvSpPr>
        <dsp:cNvPr id="0" name=""/>
        <dsp:cNvSpPr/>
      </dsp:nvSpPr>
      <dsp:spPr>
        <a:xfrm>
          <a:off x="595840" y="485346"/>
          <a:ext cx="4596484" cy="29187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300" kern="1200" dirty="0"/>
            <a:t>Create top trump cards for the top athletes of your choice.</a:t>
          </a:r>
          <a:endParaRPr lang="en-US" sz="3300" kern="1200" dirty="0"/>
        </a:p>
      </dsp:txBody>
      <dsp:txXfrm>
        <a:off x="681328" y="570834"/>
        <a:ext cx="4425508" cy="2747791"/>
      </dsp:txXfrm>
    </dsp:sp>
    <dsp:sp modelId="{505BC43A-9C95-455A-9220-566097A7CA9D}">
      <dsp:nvSpPr>
        <dsp:cNvPr id="0" name=""/>
        <dsp:cNvSpPr/>
      </dsp:nvSpPr>
      <dsp:spPr>
        <a:xfrm>
          <a:off x="5703045" y="162"/>
          <a:ext cx="4596484" cy="291876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ECEB6E-218B-4F48-A552-D64BC4F3B139}">
      <dsp:nvSpPr>
        <dsp:cNvPr id="0" name=""/>
        <dsp:cNvSpPr/>
      </dsp:nvSpPr>
      <dsp:spPr>
        <a:xfrm>
          <a:off x="6213765" y="485346"/>
          <a:ext cx="4596484" cy="29187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300" kern="1200" dirty="0"/>
            <a:t>Make sure you put a range of scores so the game flows well. When complete play with family.</a:t>
          </a:r>
          <a:endParaRPr lang="en-US" sz="3300" kern="1200" dirty="0"/>
        </a:p>
      </dsp:txBody>
      <dsp:txXfrm>
        <a:off x="6299253" y="570834"/>
        <a:ext cx="4425508" cy="27477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671A61-0C84-45B3-A291-E1A4548C1388}" type="datetimeFigureOut">
              <a:rPr lang="en-GB" smtClean="0"/>
              <a:t>16/06/2020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F43512-9FCD-4436-925D-A0A9197351A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67951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Write the groups on the whiteboard.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43512-9FCD-4436-925D-A0A9197351A5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654481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RF – at the time of writing won 20 major grand slams – the most of any male tennis</a:t>
            </a:r>
            <a:r>
              <a:rPr lang="en-GB" baseline="0" dirty="0"/>
              <a:t> player ever.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43512-9FCD-4436-925D-A0A9197351A5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8296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REF and</a:t>
            </a:r>
            <a:r>
              <a:rPr lang="en-GB" baseline="0" dirty="0"/>
              <a:t> DICE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43512-9FCD-4436-925D-A0A9197351A5}" type="slidenum">
              <a:rPr lang="en-GB" smtClean="0"/>
              <a:t>17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14859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930400" y="3771174"/>
            <a:ext cx="727964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509A250-FF31-4206-8172-F9D3106AACB1}" type="datetimeFigureOut">
              <a:rPr lang="en-US" dirty="0"/>
              <a:t>6/16/2020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sv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gKJDjg4ebNQ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4.xml"/><Relationship Id="rId3" Type="http://schemas.openxmlformats.org/officeDocument/2006/relationships/image" Target="../media/image3.png"/><Relationship Id="rId7" Type="http://schemas.openxmlformats.org/officeDocument/2006/relationships/diagramLayout" Target="../diagrams/layout4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6" Type="http://schemas.openxmlformats.org/officeDocument/2006/relationships/diagramData" Target="../diagrams/data4.xml"/><Relationship Id="rId5" Type="http://schemas.openxmlformats.org/officeDocument/2006/relationships/image" Target="../media/image5.png"/><Relationship Id="rId10" Type="http://schemas.microsoft.com/office/2007/relationships/diagramDrawing" Target="../diagrams/drawing4.xml"/><Relationship Id="rId4" Type="http://schemas.openxmlformats.org/officeDocument/2006/relationships/image" Target="../media/image4.png"/><Relationship Id="rId9" Type="http://schemas.openxmlformats.org/officeDocument/2006/relationships/diagramColors" Target="../diagrams/colors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2000"/>
                <a:hueMod val="108000"/>
                <a:satMod val="164000"/>
                <a:lumMod val="69000"/>
              </a:schemeClr>
              <a:schemeClr val="bg2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4752399" cy="3329581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dirty="0"/>
              <a:t>R051 Values in Sport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6" y="4777380"/>
            <a:ext cx="4752398" cy="861420"/>
          </a:xfrm>
        </p:spPr>
        <p:txBody>
          <a:bodyPr>
            <a:normAutofit/>
          </a:bodyPr>
          <a:lstStyle/>
          <a:p>
            <a:r>
              <a:rPr lang="en-GB" dirty="0"/>
              <a:t>Values in sport</a:t>
            </a:r>
          </a:p>
        </p:txBody>
      </p:sp>
      <p:sp>
        <p:nvSpPr>
          <p:cNvPr id="10" name="Freeform 7">
            <a:extLst>
              <a:ext uri="{FF2B5EF4-FFF2-40B4-BE49-F238E27FC236}">
                <a16:creationId xmlns:a16="http://schemas.microsoft.com/office/drawing/2014/main" id="{897D890B-9AFB-4A90-9960-C92E6572837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2449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8ED2387-9C78-40F9-B794-A735DCB3AB3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200109" y="0"/>
            <a:ext cx="4991892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 5">
            <a:extLst>
              <a:ext uri="{FF2B5EF4-FFF2-40B4-BE49-F238E27FC236}">
                <a16:creationId xmlns:a16="http://schemas.microsoft.com/office/drawing/2014/main" id="{477FCF5B-12FA-4ED2-B449-20BD744A7CA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3539006" y="2756642"/>
            <a:ext cx="6858000" cy="1344715"/>
          </a:xfrm>
          <a:custGeom>
            <a:avLst/>
            <a:gdLst/>
            <a:ahLst/>
            <a:cxnLst/>
            <a:rect l="l" t="t" r="r" b="b"/>
            <a:pathLst>
              <a:path w="10000" h="8000">
                <a:moveTo>
                  <a:pt x="0" y="0"/>
                </a:moveTo>
                <a:lnTo>
                  <a:pt x="0" y="7970"/>
                </a:lnTo>
                <a:lnTo>
                  <a:pt x="10000" y="8000"/>
                </a:lnTo>
                <a:lnTo>
                  <a:pt x="10000" y="7"/>
                </a:lnTo>
                <a:lnTo>
                  <a:pt x="10000" y="7"/>
                </a:lnTo>
                <a:lnTo>
                  <a:pt x="9773" y="156"/>
                </a:lnTo>
                <a:lnTo>
                  <a:pt x="9547" y="298"/>
                </a:lnTo>
                <a:lnTo>
                  <a:pt x="9320" y="437"/>
                </a:lnTo>
                <a:lnTo>
                  <a:pt x="9092" y="556"/>
                </a:lnTo>
                <a:lnTo>
                  <a:pt x="8865" y="676"/>
                </a:lnTo>
                <a:lnTo>
                  <a:pt x="8637" y="788"/>
                </a:lnTo>
                <a:lnTo>
                  <a:pt x="8412" y="884"/>
                </a:lnTo>
                <a:lnTo>
                  <a:pt x="8184" y="975"/>
                </a:lnTo>
                <a:lnTo>
                  <a:pt x="7957" y="1058"/>
                </a:lnTo>
                <a:lnTo>
                  <a:pt x="7734" y="1130"/>
                </a:lnTo>
                <a:lnTo>
                  <a:pt x="7508" y="1202"/>
                </a:lnTo>
                <a:lnTo>
                  <a:pt x="7285" y="1262"/>
                </a:lnTo>
                <a:lnTo>
                  <a:pt x="7062" y="1309"/>
                </a:lnTo>
                <a:lnTo>
                  <a:pt x="6840" y="1358"/>
                </a:lnTo>
                <a:lnTo>
                  <a:pt x="6620" y="1399"/>
                </a:lnTo>
                <a:lnTo>
                  <a:pt x="6402" y="1428"/>
                </a:lnTo>
                <a:lnTo>
                  <a:pt x="6184" y="1453"/>
                </a:lnTo>
                <a:lnTo>
                  <a:pt x="5968" y="1477"/>
                </a:lnTo>
                <a:lnTo>
                  <a:pt x="5755" y="1488"/>
                </a:lnTo>
                <a:lnTo>
                  <a:pt x="5542" y="1500"/>
                </a:lnTo>
                <a:lnTo>
                  <a:pt x="5332" y="1506"/>
                </a:lnTo>
                <a:lnTo>
                  <a:pt x="5124" y="1500"/>
                </a:lnTo>
                <a:lnTo>
                  <a:pt x="4918" y="1500"/>
                </a:lnTo>
                <a:lnTo>
                  <a:pt x="4714" y="1488"/>
                </a:lnTo>
                <a:lnTo>
                  <a:pt x="4514" y="1470"/>
                </a:lnTo>
                <a:lnTo>
                  <a:pt x="4316" y="1453"/>
                </a:lnTo>
                <a:lnTo>
                  <a:pt x="4122" y="1434"/>
                </a:lnTo>
                <a:lnTo>
                  <a:pt x="3929" y="1405"/>
                </a:lnTo>
                <a:lnTo>
                  <a:pt x="3739" y="1374"/>
                </a:lnTo>
                <a:lnTo>
                  <a:pt x="3553" y="1346"/>
                </a:lnTo>
                <a:lnTo>
                  <a:pt x="3190" y="1267"/>
                </a:lnTo>
                <a:lnTo>
                  <a:pt x="2842" y="1183"/>
                </a:lnTo>
                <a:lnTo>
                  <a:pt x="2508" y="1095"/>
                </a:lnTo>
                <a:lnTo>
                  <a:pt x="2192" y="998"/>
                </a:lnTo>
                <a:lnTo>
                  <a:pt x="1890" y="897"/>
                </a:lnTo>
                <a:lnTo>
                  <a:pt x="1610" y="788"/>
                </a:lnTo>
                <a:lnTo>
                  <a:pt x="1347" y="681"/>
                </a:lnTo>
                <a:lnTo>
                  <a:pt x="1105" y="574"/>
                </a:lnTo>
                <a:lnTo>
                  <a:pt x="883" y="473"/>
                </a:lnTo>
                <a:lnTo>
                  <a:pt x="686" y="377"/>
                </a:lnTo>
                <a:lnTo>
                  <a:pt x="508" y="286"/>
                </a:lnTo>
                <a:lnTo>
                  <a:pt x="358" y="210"/>
                </a:lnTo>
                <a:lnTo>
                  <a:pt x="232" y="138"/>
                </a:lnTo>
                <a:lnTo>
                  <a:pt x="59" y="35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780B2A6-1181-456F-8B6E-AD86960CD04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7" name="Graphic 6" descr="Baseball">
            <a:extLst>
              <a:ext uri="{FF2B5EF4-FFF2-40B4-BE49-F238E27FC236}">
                <a16:creationId xmlns:a16="http://schemas.microsoft.com/office/drawing/2014/main" id="{1AC0EB06-24C4-4127-83A1-B788A3ACEB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7203354" y="2074882"/>
            <a:ext cx="2936836" cy="2936836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2295249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74CD14DB-BB81-479F-A1FC-1C75640E9F8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943A91B-7CA7-4592-A975-73B1BF8C4C7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id="{EC471314-E46A-414B-8D91-74880E84F1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 panose="020B0502020202020204"/>
              <a:ea typeface="+mn-ea"/>
              <a:cs typeface="+mn-cs"/>
            </a:endParaRPr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6A681326-1C9D-44A3-A627-3871BDAE412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1" y="1762067"/>
            <a:ext cx="12192417" cy="5095933"/>
          </a:xfrm>
          <a:custGeom>
            <a:avLst/>
            <a:gdLst>
              <a:gd name="connsiteX0" fmla="*/ 0 w 12192417"/>
              <a:gd name="connsiteY0" fmla="*/ 0 h 5095933"/>
              <a:gd name="connsiteX1" fmla="*/ 71931 w 12192417"/>
              <a:gd name="connsiteY1" fmla="*/ 12261 h 5095933"/>
              <a:gd name="connsiteX2" fmla="*/ 282848 w 12192417"/>
              <a:gd name="connsiteY2" fmla="*/ 48343 h 5095933"/>
              <a:gd name="connsiteX3" fmla="*/ 436463 w 12192417"/>
              <a:gd name="connsiteY3" fmla="*/ 73565 h 5095933"/>
              <a:gd name="connsiteX4" fmla="*/ 619338 w 12192417"/>
              <a:gd name="connsiteY4" fmla="*/ 100188 h 5095933"/>
              <a:gd name="connsiteX5" fmla="*/ 836350 w 12192417"/>
              <a:gd name="connsiteY5" fmla="*/ 132066 h 5095933"/>
              <a:gd name="connsiteX6" fmla="*/ 1076527 w 12192417"/>
              <a:gd name="connsiteY6" fmla="*/ 165696 h 5095933"/>
              <a:gd name="connsiteX7" fmla="*/ 1347183 w 12192417"/>
              <a:gd name="connsiteY7" fmla="*/ 201077 h 5095933"/>
              <a:gd name="connsiteX8" fmla="*/ 1642222 w 12192417"/>
              <a:gd name="connsiteY8" fmla="*/ 238560 h 5095933"/>
              <a:gd name="connsiteX9" fmla="*/ 1962863 w 12192417"/>
              <a:gd name="connsiteY9" fmla="*/ 276043 h 5095933"/>
              <a:gd name="connsiteX10" fmla="*/ 2304231 w 12192417"/>
              <a:gd name="connsiteY10" fmla="*/ 314227 h 5095933"/>
              <a:gd name="connsiteX11" fmla="*/ 2672420 w 12192417"/>
              <a:gd name="connsiteY11" fmla="*/ 349608 h 5095933"/>
              <a:gd name="connsiteX12" fmla="*/ 3057677 w 12192417"/>
              <a:gd name="connsiteY12" fmla="*/ 383588 h 5095933"/>
              <a:gd name="connsiteX13" fmla="*/ 3464880 w 12192417"/>
              <a:gd name="connsiteY13" fmla="*/ 414415 h 5095933"/>
              <a:gd name="connsiteX14" fmla="*/ 3889151 w 12192417"/>
              <a:gd name="connsiteY14" fmla="*/ 443841 h 5095933"/>
              <a:gd name="connsiteX15" fmla="*/ 4331709 w 12192417"/>
              <a:gd name="connsiteY15" fmla="*/ 471515 h 5095933"/>
              <a:gd name="connsiteX16" fmla="*/ 4558475 w 12192417"/>
              <a:gd name="connsiteY16" fmla="*/ 481324 h 5095933"/>
              <a:gd name="connsiteX17" fmla="*/ 4790117 w 12192417"/>
              <a:gd name="connsiteY17" fmla="*/ 492183 h 5095933"/>
              <a:gd name="connsiteX18" fmla="*/ 5025417 w 12192417"/>
              <a:gd name="connsiteY18" fmla="*/ 502342 h 5095933"/>
              <a:gd name="connsiteX19" fmla="*/ 5261936 w 12192417"/>
              <a:gd name="connsiteY19" fmla="*/ 508998 h 5095933"/>
              <a:gd name="connsiteX20" fmla="*/ 5503331 w 12192417"/>
              <a:gd name="connsiteY20" fmla="*/ 514953 h 5095933"/>
              <a:gd name="connsiteX21" fmla="*/ 5747166 w 12192417"/>
              <a:gd name="connsiteY21" fmla="*/ 521259 h 5095933"/>
              <a:gd name="connsiteX22" fmla="*/ 5995876 w 12192417"/>
              <a:gd name="connsiteY22" fmla="*/ 525463 h 5095933"/>
              <a:gd name="connsiteX23" fmla="*/ 6247025 w 12192417"/>
              <a:gd name="connsiteY23" fmla="*/ 525463 h 5095933"/>
              <a:gd name="connsiteX24" fmla="*/ 6500612 w 12192417"/>
              <a:gd name="connsiteY24" fmla="*/ 527565 h 5095933"/>
              <a:gd name="connsiteX25" fmla="*/ 6756638 w 12192417"/>
              <a:gd name="connsiteY25" fmla="*/ 525463 h 5095933"/>
              <a:gd name="connsiteX26" fmla="*/ 7016321 w 12192417"/>
              <a:gd name="connsiteY26" fmla="*/ 521259 h 5095933"/>
              <a:gd name="connsiteX27" fmla="*/ 7276004 w 12192417"/>
              <a:gd name="connsiteY27" fmla="*/ 517406 h 5095933"/>
              <a:gd name="connsiteX28" fmla="*/ 7539344 w 12192417"/>
              <a:gd name="connsiteY28" fmla="*/ 508998 h 5095933"/>
              <a:gd name="connsiteX29" fmla="*/ 7805123 w 12192417"/>
              <a:gd name="connsiteY29" fmla="*/ 500241 h 5095933"/>
              <a:gd name="connsiteX30" fmla="*/ 8070902 w 12192417"/>
              <a:gd name="connsiteY30" fmla="*/ 490082 h 5095933"/>
              <a:gd name="connsiteX31" fmla="*/ 8339120 w 12192417"/>
              <a:gd name="connsiteY31" fmla="*/ 475719 h 5095933"/>
              <a:gd name="connsiteX32" fmla="*/ 8609775 w 12192417"/>
              <a:gd name="connsiteY32" fmla="*/ 458554 h 5095933"/>
              <a:gd name="connsiteX33" fmla="*/ 8881650 w 12192417"/>
              <a:gd name="connsiteY33" fmla="*/ 442089 h 5095933"/>
              <a:gd name="connsiteX34" fmla="*/ 9153525 w 12192417"/>
              <a:gd name="connsiteY34" fmla="*/ 421071 h 5095933"/>
              <a:gd name="connsiteX35" fmla="*/ 9429057 w 12192417"/>
              <a:gd name="connsiteY35" fmla="*/ 395849 h 5095933"/>
              <a:gd name="connsiteX36" fmla="*/ 9700932 w 12192417"/>
              <a:gd name="connsiteY36" fmla="*/ 370626 h 5095933"/>
              <a:gd name="connsiteX37" fmla="*/ 9977683 w 12192417"/>
              <a:gd name="connsiteY37" fmla="*/ 341551 h 5095933"/>
              <a:gd name="connsiteX38" fmla="*/ 10255654 w 12192417"/>
              <a:gd name="connsiteY38" fmla="*/ 309673 h 5095933"/>
              <a:gd name="connsiteX39" fmla="*/ 10529967 w 12192417"/>
              <a:gd name="connsiteY39" fmla="*/ 276043 h 5095933"/>
              <a:gd name="connsiteX40" fmla="*/ 10807938 w 12192417"/>
              <a:gd name="connsiteY40" fmla="*/ 236809 h 5095933"/>
              <a:gd name="connsiteX41" fmla="*/ 11084689 w 12192417"/>
              <a:gd name="connsiteY41" fmla="*/ 194772 h 5095933"/>
              <a:gd name="connsiteX42" fmla="*/ 11362660 w 12192417"/>
              <a:gd name="connsiteY42" fmla="*/ 153085 h 5095933"/>
              <a:gd name="connsiteX43" fmla="*/ 11639411 w 12192417"/>
              <a:gd name="connsiteY43" fmla="*/ 104392 h 5095933"/>
              <a:gd name="connsiteX44" fmla="*/ 11914944 w 12192417"/>
              <a:gd name="connsiteY44" fmla="*/ 54648 h 5095933"/>
              <a:gd name="connsiteX45" fmla="*/ 12191695 w 12192417"/>
              <a:gd name="connsiteY45" fmla="*/ 2452 h 5095933"/>
              <a:gd name="connsiteX46" fmla="*/ 12191695 w 12192417"/>
              <a:gd name="connsiteY46" fmla="*/ 2162231 h 5095933"/>
              <a:gd name="connsiteX47" fmla="*/ 12192417 w 12192417"/>
              <a:gd name="connsiteY47" fmla="*/ 2162231 h 5095933"/>
              <a:gd name="connsiteX48" fmla="*/ 12192417 w 12192417"/>
              <a:gd name="connsiteY48" fmla="*/ 5095933 h 5095933"/>
              <a:gd name="connsiteX49" fmla="*/ 0 w 12192417"/>
              <a:gd name="connsiteY49" fmla="*/ 5095933 h 5095933"/>
              <a:gd name="connsiteX50" fmla="*/ 0 w 12192417"/>
              <a:gd name="connsiteY50" fmla="*/ 2791958 h 5095933"/>
              <a:gd name="connsiteX51" fmla="*/ 0 w 12192417"/>
              <a:gd name="connsiteY51" fmla="*/ 2162231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192417" h="5095933">
                <a:moveTo>
                  <a:pt x="0" y="0"/>
                </a:moveTo>
                <a:lnTo>
                  <a:pt x="71931" y="12261"/>
                </a:lnTo>
                <a:lnTo>
                  <a:pt x="282848" y="48343"/>
                </a:lnTo>
                <a:lnTo>
                  <a:pt x="436463" y="73565"/>
                </a:lnTo>
                <a:lnTo>
                  <a:pt x="619338" y="100188"/>
                </a:lnTo>
                <a:lnTo>
                  <a:pt x="836350" y="132066"/>
                </a:lnTo>
                <a:lnTo>
                  <a:pt x="1076527" y="165696"/>
                </a:lnTo>
                <a:lnTo>
                  <a:pt x="1347183" y="201077"/>
                </a:lnTo>
                <a:lnTo>
                  <a:pt x="1642222" y="238560"/>
                </a:lnTo>
                <a:lnTo>
                  <a:pt x="1962863" y="276043"/>
                </a:lnTo>
                <a:lnTo>
                  <a:pt x="2304231" y="314227"/>
                </a:lnTo>
                <a:lnTo>
                  <a:pt x="2672420" y="349608"/>
                </a:lnTo>
                <a:lnTo>
                  <a:pt x="3057677" y="383588"/>
                </a:lnTo>
                <a:lnTo>
                  <a:pt x="3464880" y="414415"/>
                </a:lnTo>
                <a:lnTo>
                  <a:pt x="3889151" y="443841"/>
                </a:lnTo>
                <a:lnTo>
                  <a:pt x="4331709" y="471515"/>
                </a:lnTo>
                <a:lnTo>
                  <a:pt x="4558475" y="481324"/>
                </a:lnTo>
                <a:lnTo>
                  <a:pt x="4790117" y="492183"/>
                </a:lnTo>
                <a:lnTo>
                  <a:pt x="5025417" y="502342"/>
                </a:lnTo>
                <a:lnTo>
                  <a:pt x="5261936" y="508998"/>
                </a:lnTo>
                <a:lnTo>
                  <a:pt x="5503331" y="514953"/>
                </a:lnTo>
                <a:lnTo>
                  <a:pt x="5747166" y="521259"/>
                </a:lnTo>
                <a:lnTo>
                  <a:pt x="5995876" y="525463"/>
                </a:lnTo>
                <a:lnTo>
                  <a:pt x="6247025" y="525463"/>
                </a:lnTo>
                <a:lnTo>
                  <a:pt x="6500612" y="527565"/>
                </a:lnTo>
                <a:lnTo>
                  <a:pt x="6756638" y="525463"/>
                </a:lnTo>
                <a:lnTo>
                  <a:pt x="7016321" y="521259"/>
                </a:lnTo>
                <a:lnTo>
                  <a:pt x="7276004" y="517406"/>
                </a:lnTo>
                <a:lnTo>
                  <a:pt x="7539344" y="508998"/>
                </a:lnTo>
                <a:lnTo>
                  <a:pt x="7805123" y="500241"/>
                </a:lnTo>
                <a:lnTo>
                  <a:pt x="8070902" y="490082"/>
                </a:lnTo>
                <a:lnTo>
                  <a:pt x="8339120" y="475719"/>
                </a:lnTo>
                <a:lnTo>
                  <a:pt x="8609775" y="458554"/>
                </a:lnTo>
                <a:lnTo>
                  <a:pt x="8881650" y="442089"/>
                </a:lnTo>
                <a:lnTo>
                  <a:pt x="9153525" y="421071"/>
                </a:lnTo>
                <a:lnTo>
                  <a:pt x="9429057" y="395849"/>
                </a:lnTo>
                <a:lnTo>
                  <a:pt x="9700932" y="370626"/>
                </a:lnTo>
                <a:lnTo>
                  <a:pt x="9977683" y="341551"/>
                </a:lnTo>
                <a:lnTo>
                  <a:pt x="10255654" y="309673"/>
                </a:lnTo>
                <a:lnTo>
                  <a:pt x="10529967" y="276043"/>
                </a:lnTo>
                <a:lnTo>
                  <a:pt x="10807938" y="236809"/>
                </a:lnTo>
                <a:lnTo>
                  <a:pt x="11084689" y="194772"/>
                </a:lnTo>
                <a:lnTo>
                  <a:pt x="11362660" y="153085"/>
                </a:lnTo>
                <a:lnTo>
                  <a:pt x="11639411" y="104392"/>
                </a:lnTo>
                <a:lnTo>
                  <a:pt x="11914944" y="54648"/>
                </a:lnTo>
                <a:lnTo>
                  <a:pt x="12191695" y="2452"/>
                </a:lnTo>
                <a:lnTo>
                  <a:pt x="12191695" y="2162231"/>
                </a:lnTo>
                <a:lnTo>
                  <a:pt x="12192417" y="2162231"/>
                </a:lnTo>
                <a:lnTo>
                  <a:pt x="12192417" y="5095933"/>
                </a:lnTo>
                <a:lnTo>
                  <a:pt x="0" y="5095933"/>
                </a:lnTo>
                <a:lnTo>
                  <a:pt x="0" y="2791958"/>
                </a:lnTo>
                <a:lnTo>
                  <a:pt x="0" y="2162231"/>
                </a:lnTo>
                <a:close/>
              </a:path>
            </a:pathLst>
          </a:custGeom>
          <a:ln>
            <a:noFill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3312" y="452718"/>
            <a:ext cx="8947522" cy="1400530"/>
          </a:xfrm>
        </p:spPr>
        <p:txBody>
          <a:bodyPr anchor="ctr"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LO2 – Know about the role of sport in promoting values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3312" y="2763520"/>
            <a:ext cx="8946541" cy="3484879"/>
          </a:xfrm>
        </p:spPr>
        <p:txBody>
          <a:bodyPr>
            <a:normAutofit/>
          </a:bodyPr>
          <a:lstStyle/>
          <a:p>
            <a:r>
              <a:rPr lang="en-GB" dirty="0"/>
              <a:t>This is all about you understanding the values sport promotes including the Olympic and Paralympic values.</a:t>
            </a:r>
          </a:p>
          <a:p>
            <a:r>
              <a:rPr lang="en-GB" dirty="0"/>
              <a:t>Understanding what a sporting initiative is and some examples.</a:t>
            </a:r>
          </a:p>
          <a:p>
            <a:r>
              <a:rPr lang="en-GB" dirty="0"/>
              <a:t>Sporting etiquette both of players and supporters.</a:t>
            </a:r>
          </a:p>
          <a:p>
            <a:r>
              <a:rPr lang="en-GB" dirty="0"/>
              <a:t>The use of performance enhancing drugs</a:t>
            </a:r>
          </a:p>
        </p:txBody>
      </p:sp>
    </p:spTree>
    <p:extLst>
      <p:ext uri="{BB962C8B-B14F-4D97-AF65-F5344CB8AC3E}">
        <p14:creationId xmlns:p14="http://schemas.microsoft.com/office/powerpoint/2010/main" val="243082679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5D2D844C-AB64-4A03-80BE-33212E61DD0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AAD0E9B-89C2-4268-98B4-BA7BFFF2C70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2" name="Oval 11">
            <a:extLst>
              <a:ext uri="{FF2B5EF4-FFF2-40B4-BE49-F238E27FC236}">
                <a16:creationId xmlns:a16="http://schemas.microsoft.com/office/drawing/2014/main" id="{1653AB08-C531-42A8-AA8D-C2ABAE87CCE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2E47EEC-33C8-4EC3-8BFC-BB02B4171FD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8BC9CC6-50D5-4C61-9EDE-315A1B5F14E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CED2641B-4430-4CF4-89AB-3FADDD630F2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28D0172-F2E0-4763-9C35-F022664959D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5"/>
            <a:ext cx="12191695" cy="4730744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89000"/>
                </a:schemeClr>
              </a:gs>
              <a:gs pos="23000">
                <a:schemeClr val="accent1">
                  <a:lumMod val="89000"/>
                </a:schemeClr>
              </a:gs>
              <a:gs pos="69000">
                <a:schemeClr val="accent1">
                  <a:lumMod val="75000"/>
                </a:schemeClr>
              </a:gs>
              <a:gs pos="97000">
                <a:schemeClr val="accent1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Freeform 16">
            <a:extLst>
              <a:ext uri="{FF2B5EF4-FFF2-40B4-BE49-F238E27FC236}">
                <a16:creationId xmlns:a16="http://schemas.microsoft.com/office/drawing/2014/main" id="{9F2851FB-E841-4509-8A6D-A416376EA38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3753695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 useBgFill="1">
        <p:nvSpPr>
          <p:cNvPr id="24" name="Freeform: Shape 23">
            <a:extLst>
              <a:ext uri="{FF2B5EF4-FFF2-40B4-BE49-F238E27FC236}">
                <a16:creationId xmlns:a16="http://schemas.microsoft.com/office/drawing/2014/main" id="{DF6FB2B2-CE21-407F-B22E-302DADC2C3D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055533"/>
            <a:ext cx="12192000" cy="2802467"/>
          </a:xfrm>
          <a:custGeom>
            <a:avLst/>
            <a:gdLst>
              <a:gd name="connsiteX0" fmla="*/ 1 w 12192000"/>
              <a:gd name="connsiteY0" fmla="*/ 0 h 2802467"/>
              <a:gd name="connsiteX1" fmla="*/ 71932 w 12192000"/>
              <a:gd name="connsiteY1" fmla="*/ 12261 h 2802467"/>
              <a:gd name="connsiteX2" fmla="*/ 282848 w 12192000"/>
              <a:gd name="connsiteY2" fmla="*/ 48342 h 2802467"/>
              <a:gd name="connsiteX3" fmla="*/ 436464 w 12192000"/>
              <a:gd name="connsiteY3" fmla="*/ 73565 h 2802467"/>
              <a:gd name="connsiteX4" fmla="*/ 619339 w 12192000"/>
              <a:gd name="connsiteY4" fmla="*/ 100188 h 2802467"/>
              <a:gd name="connsiteX5" fmla="*/ 836351 w 12192000"/>
              <a:gd name="connsiteY5" fmla="*/ 132066 h 2802467"/>
              <a:gd name="connsiteX6" fmla="*/ 1076528 w 12192000"/>
              <a:gd name="connsiteY6" fmla="*/ 165696 h 2802467"/>
              <a:gd name="connsiteX7" fmla="*/ 1347183 w 12192000"/>
              <a:gd name="connsiteY7" fmla="*/ 201077 h 2802467"/>
              <a:gd name="connsiteX8" fmla="*/ 1642223 w 12192000"/>
              <a:gd name="connsiteY8" fmla="*/ 238560 h 2802467"/>
              <a:gd name="connsiteX9" fmla="*/ 1962864 w 12192000"/>
              <a:gd name="connsiteY9" fmla="*/ 276043 h 2802467"/>
              <a:gd name="connsiteX10" fmla="*/ 2304232 w 12192000"/>
              <a:gd name="connsiteY10" fmla="*/ 314226 h 2802467"/>
              <a:gd name="connsiteX11" fmla="*/ 2672421 w 12192000"/>
              <a:gd name="connsiteY11" fmla="*/ 349608 h 2802467"/>
              <a:gd name="connsiteX12" fmla="*/ 3057678 w 12192000"/>
              <a:gd name="connsiteY12" fmla="*/ 383587 h 2802467"/>
              <a:gd name="connsiteX13" fmla="*/ 3464881 w 12192000"/>
              <a:gd name="connsiteY13" fmla="*/ 414415 h 2802467"/>
              <a:gd name="connsiteX14" fmla="*/ 3889152 w 12192000"/>
              <a:gd name="connsiteY14" fmla="*/ 443840 h 2802467"/>
              <a:gd name="connsiteX15" fmla="*/ 4331710 w 12192000"/>
              <a:gd name="connsiteY15" fmla="*/ 471515 h 2802467"/>
              <a:gd name="connsiteX16" fmla="*/ 4558476 w 12192000"/>
              <a:gd name="connsiteY16" fmla="*/ 481323 h 2802467"/>
              <a:gd name="connsiteX17" fmla="*/ 4790118 w 12192000"/>
              <a:gd name="connsiteY17" fmla="*/ 492183 h 2802467"/>
              <a:gd name="connsiteX18" fmla="*/ 5025418 w 12192000"/>
              <a:gd name="connsiteY18" fmla="*/ 502342 h 2802467"/>
              <a:gd name="connsiteX19" fmla="*/ 5261937 w 12192000"/>
              <a:gd name="connsiteY19" fmla="*/ 508998 h 2802467"/>
              <a:gd name="connsiteX20" fmla="*/ 5503332 w 12192000"/>
              <a:gd name="connsiteY20" fmla="*/ 514953 h 2802467"/>
              <a:gd name="connsiteX21" fmla="*/ 5747166 w 12192000"/>
              <a:gd name="connsiteY21" fmla="*/ 521259 h 2802467"/>
              <a:gd name="connsiteX22" fmla="*/ 5995877 w 12192000"/>
              <a:gd name="connsiteY22" fmla="*/ 525462 h 2802467"/>
              <a:gd name="connsiteX23" fmla="*/ 6247026 w 12192000"/>
              <a:gd name="connsiteY23" fmla="*/ 525462 h 2802467"/>
              <a:gd name="connsiteX24" fmla="*/ 6500613 w 12192000"/>
              <a:gd name="connsiteY24" fmla="*/ 527564 h 2802467"/>
              <a:gd name="connsiteX25" fmla="*/ 6756639 w 12192000"/>
              <a:gd name="connsiteY25" fmla="*/ 525462 h 2802467"/>
              <a:gd name="connsiteX26" fmla="*/ 7016322 w 12192000"/>
              <a:gd name="connsiteY26" fmla="*/ 521259 h 2802467"/>
              <a:gd name="connsiteX27" fmla="*/ 7276005 w 12192000"/>
              <a:gd name="connsiteY27" fmla="*/ 517405 h 2802467"/>
              <a:gd name="connsiteX28" fmla="*/ 7539345 w 12192000"/>
              <a:gd name="connsiteY28" fmla="*/ 508998 h 2802467"/>
              <a:gd name="connsiteX29" fmla="*/ 7805124 w 12192000"/>
              <a:gd name="connsiteY29" fmla="*/ 500240 h 2802467"/>
              <a:gd name="connsiteX30" fmla="*/ 8070903 w 12192000"/>
              <a:gd name="connsiteY30" fmla="*/ 490081 h 2802467"/>
              <a:gd name="connsiteX31" fmla="*/ 8339121 w 12192000"/>
              <a:gd name="connsiteY31" fmla="*/ 475719 h 2802467"/>
              <a:gd name="connsiteX32" fmla="*/ 8609776 w 12192000"/>
              <a:gd name="connsiteY32" fmla="*/ 458553 h 2802467"/>
              <a:gd name="connsiteX33" fmla="*/ 8881651 w 12192000"/>
              <a:gd name="connsiteY33" fmla="*/ 442089 h 2802467"/>
              <a:gd name="connsiteX34" fmla="*/ 9153526 w 12192000"/>
              <a:gd name="connsiteY34" fmla="*/ 421070 h 2802467"/>
              <a:gd name="connsiteX35" fmla="*/ 9429058 w 12192000"/>
              <a:gd name="connsiteY35" fmla="*/ 395848 h 2802467"/>
              <a:gd name="connsiteX36" fmla="*/ 9700933 w 12192000"/>
              <a:gd name="connsiteY36" fmla="*/ 370626 h 2802467"/>
              <a:gd name="connsiteX37" fmla="*/ 9977684 w 12192000"/>
              <a:gd name="connsiteY37" fmla="*/ 341550 h 2802467"/>
              <a:gd name="connsiteX38" fmla="*/ 10255655 w 12192000"/>
              <a:gd name="connsiteY38" fmla="*/ 309672 h 2802467"/>
              <a:gd name="connsiteX39" fmla="*/ 10529968 w 12192000"/>
              <a:gd name="connsiteY39" fmla="*/ 276043 h 2802467"/>
              <a:gd name="connsiteX40" fmla="*/ 10807939 w 12192000"/>
              <a:gd name="connsiteY40" fmla="*/ 236808 h 2802467"/>
              <a:gd name="connsiteX41" fmla="*/ 11084690 w 12192000"/>
              <a:gd name="connsiteY41" fmla="*/ 194771 h 2802467"/>
              <a:gd name="connsiteX42" fmla="*/ 11362661 w 12192000"/>
              <a:gd name="connsiteY42" fmla="*/ 153085 h 2802467"/>
              <a:gd name="connsiteX43" fmla="*/ 11639412 w 12192000"/>
              <a:gd name="connsiteY43" fmla="*/ 104392 h 2802467"/>
              <a:gd name="connsiteX44" fmla="*/ 11914945 w 12192000"/>
              <a:gd name="connsiteY44" fmla="*/ 54648 h 2802467"/>
              <a:gd name="connsiteX45" fmla="*/ 12191696 w 12192000"/>
              <a:gd name="connsiteY45" fmla="*/ 2452 h 2802467"/>
              <a:gd name="connsiteX46" fmla="*/ 12191696 w 12192000"/>
              <a:gd name="connsiteY46" fmla="*/ 2236410 h 2802467"/>
              <a:gd name="connsiteX47" fmla="*/ 12192000 w 12192000"/>
              <a:gd name="connsiteY47" fmla="*/ 2236410 h 2802467"/>
              <a:gd name="connsiteX48" fmla="*/ 12192000 w 12192000"/>
              <a:gd name="connsiteY48" fmla="*/ 2802467 h 2802467"/>
              <a:gd name="connsiteX49" fmla="*/ 12191696 w 12192000"/>
              <a:gd name="connsiteY49" fmla="*/ 2802467 h 2802467"/>
              <a:gd name="connsiteX50" fmla="*/ 0 w 12192000"/>
              <a:gd name="connsiteY50" fmla="*/ 2802467 h 2802467"/>
              <a:gd name="connsiteX51" fmla="*/ 0 w 12192000"/>
              <a:gd name="connsiteY51" fmla="*/ 2236410 h 2802467"/>
              <a:gd name="connsiteX52" fmla="*/ 1 w 12192000"/>
              <a:gd name="connsiteY52" fmla="*/ 2236410 h 28024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</a:cxnLst>
            <a:rect l="l" t="t" r="r" b="b"/>
            <a:pathLst>
              <a:path w="12192000" h="2802467">
                <a:moveTo>
                  <a:pt x="1" y="0"/>
                </a:moveTo>
                <a:lnTo>
                  <a:pt x="71932" y="12261"/>
                </a:lnTo>
                <a:lnTo>
                  <a:pt x="282848" y="48342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3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6"/>
                </a:lnTo>
                <a:lnTo>
                  <a:pt x="2672421" y="349608"/>
                </a:lnTo>
                <a:lnTo>
                  <a:pt x="3057678" y="383587"/>
                </a:lnTo>
                <a:lnTo>
                  <a:pt x="3464881" y="414415"/>
                </a:lnTo>
                <a:lnTo>
                  <a:pt x="3889152" y="443840"/>
                </a:lnTo>
                <a:lnTo>
                  <a:pt x="4331710" y="471515"/>
                </a:lnTo>
                <a:lnTo>
                  <a:pt x="4558476" y="481323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6" y="521259"/>
                </a:lnTo>
                <a:lnTo>
                  <a:pt x="5995877" y="525462"/>
                </a:lnTo>
                <a:lnTo>
                  <a:pt x="6247026" y="525462"/>
                </a:lnTo>
                <a:lnTo>
                  <a:pt x="6500613" y="527564"/>
                </a:lnTo>
                <a:lnTo>
                  <a:pt x="6756639" y="525462"/>
                </a:lnTo>
                <a:lnTo>
                  <a:pt x="7016322" y="521259"/>
                </a:lnTo>
                <a:lnTo>
                  <a:pt x="7276005" y="517405"/>
                </a:lnTo>
                <a:lnTo>
                  <a:pt x="7539345" y="508998"/>
                </a:lnTo>
                <a:lnTo>
                  <a:pt x="7805124" y="500240"/>
                </a:lnTo>
                <a:lnTo>
                  <a:pt x="8070903" y="490081"/>
                </a:lnTo>
                <a:lnTo>
                  <a:pt x="8339121" y="475719"/>
                </a:lnTo>
                <a:lnTo>
                  <a:pt x="8609776" y="458553"/>
                </a:lnTo>
                <a:lnTo>
                  <a:pt x="8881651" y="442089"/>
                </a:lnTo>
                <a:lnTo>
                  <a:pt x="9153526" y="421070"/>
                </a:lnTo>
                <a:lnTo>
                  <a:pt x="9429058" y="395848"/>
                </a:lnTo>
                <a:lnTo>
                  <a:pt x="9700933" y="370626"/>
                </a:lnTo>
                <a:lnTo>
                  <a:pt x="9977684" y="341550"/>
                </a:lnTo>
                <a:lnTo>
                  <a:pt x="10255655" y="309672"/>
                </a:lnTo>
                <a:lnTo>
                  <a:pt x="10529968" y="276043"/>
                </a:lnTo>
                <a:lnTo>
                  <a:pt x="10807939" y="236808"/>
                </a:lnTo>
                <a:lnTo>
                  <a:pt x="11084690" y="194771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236410"/>
                </a:lnTo>
                <a:lnTo>
                  <a:pt x="12192000" y="2236410"/>
                </a:lnTo>
                <a:lnTo>
                  <a:pt x="12192000" y="2802467"/>
                </a:lnTo>
                <a:lnTo>
                  <a:pt x="12191696" y="2802467"/>
                </a:lnTo>
                <a:lnTo>
                  <a:pt x="0" y="2802467"/>
                </a:lnTo>
                <a:lnTo>
                  <a:pt x="0" y="2236410"/>
                </a:lnTo>
                <a:lnTo>
                  <a:pt x="1" y="223641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5505" y="623571"/>
            <a:ext cx="10260990" cy="3523885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8000">
                <a:solidFill>
                  <a:srgbClr val="FFFFFF"/>
                </a:solidFill>
              </a:rPr>
              <a:t>Values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65505" y="4777380"/>
            <a:ext cx="10260990" cy="120976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US" sz="2400" cap="all"/>
              <a:t>Principles or standards of behaviour, a judgement on what is important. </a:t>
            </a:r>
          </a:p>
        </p:txBody>
      </p:sp>
    </p:spTree>
    <p:extLst>
      <p:ext uri="{BB962C8B-B14F-4D97-AF65-F5344CB8AC3E}">
        <p14:creationId xmlns:p14="http://schemas.microsoft.com/office/powerpoint/2010/main" val="36662767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604E0B1-6762-4B99-A6A5-42ED8E20D69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7">
            <a:extLst>
              <a:ext uri="{FF2B5EF4-FFF2-40B4-BE49-F238E27FC236}">
                <a16:creationId xmlns:a16="http://schemas.microsoft.com/office/drawing/2014/main" id="{6D86F5FF-DE1B-4BAB-A7BE-6F39F5DD988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8930" y="629267"/>
            <a:ext cx="9252154" cy="1016654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EBEBEB"/>
                </a:solidFill>
              </a:rPr>
              <a:t>Task 1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36AD705-9544-45E1-B278-8D99F718B8E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8DFFC5B7-4963-4902-8A90-EFF5766892D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-1" y="1762067"/>
            <a:ext cx="12192418" cy="5095933"/>
          </a:xfrm>
          <a:custGeom>
            <a:avLst/>
            <a:gdLst>
              <a:gd name="connsiteX0" fmla="*/ 1 w 12192418"/>
              <a:gd name="connsiteY0" fmla="*/ 0 h 5095933"/>
              <a:gd name="connsiteX1" fmla="*/ 71932 w 12192418"/>
              <a:gd name="connsiteY1" fmla="*/ 12261 h 5095933"/>
              <a:gd name="connsiteX2" fmla="*/ 282849 w 12192418"/>
              <a:gd name="connsiteY2" fmla="*/ 48343 h 5095933"/>
              <a:gd name="connsiteX3" fmla="*/ 436464 w 12192418"/>
              <a:gd name="connsiteY3" fmla="*/ 73565 h 5095933"/>
              <a:gd name="connsiteX4" fmla="*/ 619339 w 12192418"/>
              <a:gd name="connsiteY4" fmla="*/ 100188 h 5095933"/>
              <a:gd name="connsiteX5" fmla="*/ 836351 w 12192418"/>
              <a:gd name="connsiteY5" fmla="*/ 132066 h 5095933"/>
              <a:gd name="connsiteX6" fmla="*/ 1076528 w 12192418"/>
              <a:gd name="connsiteY6" fmla="*/ 165696 h 5095933"/>
              <a:gd name="connsiteX7" fmla="*/ 1347184 w 12192418"/>
              <a:gd name="connsiteY7" fmla="*/ 201077 h 5095933"/>
              <a:gd name="connsiteX8" fmla="*/ 1642223 w 12192418"/>
              <a:gd name="connsiteY8" fmla="*/ 238560 h 5095933"/>
              <a:gd name="connsiteX9" fmla="*/ 1962864 w 12192418"/>
              <a:gd name="connsiteY9" fmla="*/ 276043 h 5095933"/>
              <a:gd name="connsiteX10" fmla="*/ 2304232 w 12192418"/>
              <a:gd name="connsiteY10" fmla="*/ 314227 h 5095933"/>
              <a:gd name="connsiteX11" fmla="*/ 2672421 w 12192418"/>
              <a:gd name="connsiteY11" fmla="*/ 349608 h 5095933"/>
              <a:gd name="connsiteX12" fmla="*/ 3057678 w 12192418"/>
              <a:gd name="connsiteY12" fmla="*/ 383588 h 5095933"/>
              <a:gd name="connsiteX13" fmla="*/ 3464881 w 12192418"/>
              <a:gd name="connsiteY13" fmla="*/ 414415 h 5095933"/>
              <a:gd name="connsiteX14" fmla="*/ 3889152 w 12192418"/>
              <a:gd name="connsiteY14" fmla="*/ 443841 h 5095933"/>
              <a:gd name="connsiteX15" fmla="*/ 4331710 w 12192418"/>
              <a:gd name="connsiteY15" fmla="*/ 471515 h 5095933"/>
              <a:gd name="connsiteX16" fmla="*/ 4558476 w 12192418"/>
              <a:gd name="connsiteY16" fmla="*/ 481324 h 5095933"/>
              <a:gd name="connsiteX17" fmla="*/ 4790118 w 12192418"/>
              <a:gd name="connsiteY17" fmla="*/ 492183 h 5095933"/>
              <a:gd name="connsiteX18" fmla="*/ 5025418 w 12192418"/>
              <a:gd name="connsiteY18" fmla="*/ 502342 h 5095933"/>
              <a:gd name="connsiteX19" fmla="*/ 5261937 w 12192418"/>
              <a:gd name="connsiteY19" fmla="*/ 508998 h 5095933"/>
              <a:gd name="connsiteX20" fmla="*/ 5503332 w 12192418"/>
              <a:gd name="connsiteY20" fmla="*/ 514953 h 5095933"/>
              <a:gd name="connsiteX21" fmla="*/ 5747167 w 12192418"/>
              <a:gd name="connsiteY21" fmla="*/ 521259 h 5095933"/>
              <a:gd name="connsiteX22" fmla="*/ 5995877 w 12192418"/>
              <a:gd name="connsiteY22" fmla="*/ 525463 h 5095933"/>
              <a:gd name="connsiteX23" fmla="*/ 6247026 w 12192418"/>
              <a:gd name="connsiteY23" fmla="*/ 525463 h 5095933"/>
              <a:gd name="connsiteX24" fmla="*/ 6500613 w 12192418"/>
              <a:gd name="connsiteY24" fmla="*/ 527565 h 5095933"/>
              <a:gd name="connsiteX25" fmla="*/ 6756639 w 12192418"/>
              <a:gd name="connsiteY25" fmla="*/ 525463 h 5095933"/>
              <a:gd name="connsiteX26" fmla="*/ 7016322 w 12192418"/>
              <a:gd name="connsiteY26" fmla="*/ 521259 h 5095933"/>
              <a:gd name="connsiteX27" fmla="*/ 7276005 w 12192418"/>
              <a:gd name="connsiteY27" fmla="*/ 517406 h 5095933"/>
              <a:gd name="connsiteX28" fmla="*/ 7539345 w 12192418"/>
              <a:gd name="connsiteY28" fmla="*/ 508998 h 5095933"/>
              <a:gd name="connsiteX29" fmla="*/ 7805124 w 12192418"/>
              <a:gd name="connsiteY29" fmla="*/ 500241 h 5095933"/>
              <a:gd name="connsiteX30" fmla="*/ 8070903 w 12192418"/>
              <a:gd name="connsiteY30" fmla="*/ 490082 h 5095933"/>
              <a:gd name="connsiteX31" fmla="*/ 8339121 w 12192418"/>
              <a:gd name="connsiteY31" fmla="*/ 475719 h 5095933"/>
              <a:gd name="connsiteX32" fmla="*/ 8609776 w 12192418"/>
              <a:gd name="connsiteY32" fmla="*/ 458554 h 5095933"/>
              <a:gd name="connsiteX33" fmla="*/ 8881651 w 12192418"/>
              <a:gd name="connsiteY33" fmla="*/ 442089 h 5095933"/>
              <a:gd name="connsiteX34" fmla="*/ 9153526 w 12192418"/>
              <a:gd name="connsiteY34" fmla="*/ 421071 h 5095933"/>
              <a:gd name="connsiteX35" fmla="*/ 9429058 w 12192418"/>
              <a:gd name="connsiteY35" fmla="*/ 395849 h 5095933"/>
              <a:gd name="connsiteX36" fmla="*/ 9700933 w 12192418"/>
              <a:gd name="connsiteY36" fmla="*/ 370626 h 5095933"/>
              <a:gd name="connsiteX37" fmla="*/ 9977684 w 12192418"/>
              <a:gd name="connsiteY37" fmla="*/ 341551 h 5095933"/>
              <a:gd name="connsiteX38" fmla="*/ 10255655 w 12192418"/>
              <a:gd name="connsiteY38" fmla="*/ 309673 h 5095933"/>
              <a:gd name="connsiteX39" fmla="*/ 10529968 w 12192418"/>
              <a:gd name="connsiteY39" fmla="*/ 276043 h 5095933"/>
              <a:gd name="connsiteX40" fmla="*/ 10807939 w 12192418"/>
              <a:gd name="connsiteY40" fmla="*/ 236809 h 5095933"/>
              <a:gd name="connsiteX41" fmla="*/ 11084690 w 12192418"/>
              <a:gd name="connsiteY41" fmla="*/ 194772 h 5095933"/>
              <a:gd name="connsiteX42" fmla="*/ 11362661 w 12192418"/>
              <a:gd name="connsiteY42" fmla="*/ 153085 h 5095933"/>
              <a:gd name="connsiteX43" fmla="*/ 11639412 w 12192418"/>
              <a:gd name="connsiteY43" fmla="*/ 104392 h 5095933"/>
              <a:gd name="connsiteX44" fmla="*/ 11914945 w 12192418"/>
              <a:gd name="connsiteY44" fmla="*/ 54648 h 5095933"/>
              <a:gd name="connsiteX45" fmla="*/ 12191696 w 12192418"/>
              <a:gd name="connsiteY45" fmla="*/ 2452 h 5095933"/>
              <a:gd name="connsiteX46" fmla="*/ 12191696 w 12192418"/>
              <a:gd name="connsiteY46" fmla="*/ 2109542 h 5095933"/>
              <a:gd name="connsiteX47" fmla="*/ 12191999 w 12192418"/>
              <a:gd name="connsiteY47" fmla="*/ 2109542 h 5095933"/>
              <a:gd name="connsiteX48" fmla="*/ 12191999 w 12192418"/>
              <a:gd name="connsiteY48" fmla="*/ 2802467 h 5095933"/>
              <a:gd name="connsiteX49" fmla="*/ 12192418 w 12192418"/>
              <a:gd name="connsiteY49" fmla="*/ 2802467 h 5095933"/>
              <a:gd name="connsiteX50" fmla="*/ 12192418 w 12192418"/>
              <a:gd name="connsiteY50" fmla="*/ 5095933 h 5095933"/>
              <a:gd name="connsiteX51" fmla="*/ 1 w 12192418"/>
              <a:gd name="connsiteY51" fmla="*/ 5095933 h 5095933"/>
              <a:gd name="connsiteX52" fmla="*/ 1 w 12192418"/>
              <a:gd name="connsiteY52" fmla="*/ 4074529 h 5095933"/>
              <a:gd name="connsiteX53" fmla="*/ 0 w 12192418"/>
              <a:gd name="connsiteY53" fmla="*/ 4074529 h 5095933"/>
              <a:gd name="connsiteX54" fmla="*/ 0 w 12192418"/>
              <a:gd name="connsiteY54" fmla="*/ 2109542 h 5095933"/>
              <a:gd name="connsiteX55" fmla="*/ 1 w 12192418"/>
              <a:gd name="connsiteY55" fmla="*/ 2109542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12192418" h="5095933">
                <a:moveTo>
                  <a:pt x="1" y="0"/>
                </a:moveTo>
                <a:lnTo>
                  <a:pt x="71932" y="12261"/>
                </a:lnTo>
                <a:lnTo>
                  <a:pt x="282849" y="48343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4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7"/>
                </a:lnTo>
                <a:lnTo>
                  <a:pt x="2672421" y="349608"/>
                </a:lnTo>
                <a:lnTo>
                  <a:pt x="3057678" y="383588"/>
                </a:lnTo>
                <a:lnTo>
                  <a:pt x="3464881" y="414415"/>
                </a:lnTo>
                <a:lnTo>
                  <a:pt x="3889152" y="443841"/>
                </a:lnTo>
                <a:lnTo>
                  <a:pt x="4331710" y="471515"/>
                </a:lnTo>
                <a:lnTo>
                  <a:pt x="4558476" y="481324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7" y="521259"/>
                </a:lnTo>
                <a:lnTo>
                  <a:pt x="5995877" y="525463"/>
                </a:lnTo>
                <a:lnTo>
                  <a:pt x="6247026" y="525463"/>
                </a:lnTo>
                <a:lnTo>
                  <a:pt x="6500613" y="527565"/>
                </a:lnTo>
                <a:lnTo>
                  <a:pt x="6756639" y="525463"/>
                </a:lnTo>
                <a:lnTo>
                  <a:pt x="7016322" y="521259"/>
                </a:lnTo>
                <a:lnTo>
                  <a:pt x="7276005" y="517406"/>
                </a:lnTo>
                <a:lnTo>
                  <a:pt x="7539345" y="508998"/>
                </a:lnTo>
                <a:lnTo>
                  <a:pt x="7805124" y="500241"/>
                </a:lnTo>
                <a:lnTo>
                  <a:pt x="8070903" y="490082"/>
                </a:lnTo>
                <a:lnTo>
                  <a:pt x="8339121" y="475719"/>
                </a:lnTo>
                <a:lnTo>
                  <a:pt x="8609776" y="458554"/>
                </a:lnTo>
                <a:lnTo>
                  <a:pt x="8881651" y="442089"/>
                </a:lnTo>
                <a:lnTo>
                  <a:pt x="9153526" y="421071"/>
                </a:lnTo>
                <a:lnTo>
                  <a:pt x="9429058" y="395849"/>
                </a:lnTo>
                <a:lnTo>
                  <a:pt x="9700933" y="370626"/>
                </a:lnTo>
                <a:lnTo>
                  <a:pt x="9977684" y="341551"/>
                </a:lnTo>
                <a:lnTo>
                  <a:pt x="10255655" y="309673"/>
                </a:lnTo>
                <a:lnTo>
                  <a:pt x="10529968" y="276043"/>
                </a:lnTo>
                <a:lnTo>
                  <a:pt x="10807939" y="236809"/>
                </a:lnTo>
                <a:lnTo>
                  <a:pt x="11084690" y="194772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109542"/>
                </a:lnTo>
                <a:lnTo>
                  <a:pt x="12191999" y="2109542"/>
                </a:lnTo>
                <a:lnTo>
                  <a:pt x="12191999" y="2802467"/>
                </a:lnTo>
                <a:lnTo>
                  <a:pt x="12192418" y="2802467"/>
                </a:lnTo>
                <a:lnTo>
                  <a:pt x="12192418" y="5095933"/>
                </a:lnTo>
                <a:lnTo>
                  <a:pt x="1" y="5095933"/>
                </a:lnTo>
                <a:lnTo>
                  <a:pt x="1" y="4074529"/>
                </a:lnTo>
                <a:lnTo>
                  <a:pt x="0" y="4074529"/>
                </a:lnTo>
                <a:lnTo>
                  <a:pt x="0" y="2109542"/>
                </a:lnTo>
                <a:lnTo>
                  <a:pt x="1" y="21095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EF4C225-203D-439A-B6D0-2CB09C81CAE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0999553"/>
              </p:ext>
            </p:extLst>
          </p:nvPr>
        </p:nvGraphicFramePr>
        <p:xfrm>
          <a:off x="648930" y="2810256"/>
          <a:ext cx="10895370" cy="34042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39946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52BEFF1-896C-45B1-B02C-96A6A1BC389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36">
            <a:extLst>
              <a:ext uri="{FF2B5EF4-FFF2-40B4-BE49-F238E27FC236}">
                <a16:creationId xmlns:a16="http://schemas.microsoft.com/office/drawing/2014/main" id="{BB237A14-61B1-4C00-A670-5D8D68A8668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644637" y="0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2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8598F259-6F54-47A3-8D13-1603D786A32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4990911" cy="6858001"/>
          </a:xfrm>
          <a:custGeom>
            <a:avLst/>
            <a:gdLst>
              <a:gd name="connsiteX0" fmla="*/ 3646196 w 4990911"/>
              <a:gd name="connsiteY0" fmla="*/ 0 h 6858001"/>
              <a:gd name="connsiteX1" fmla="*/ 4989734 w 4990911"/>
              <a:gd name="connsiteY1" fmla="*/ 0 h 6858001"/>
              <a:gd name="connsiteX2" fmla="*/ 4964689 w 4990911"/>
              <a:gd name="connsiteY2" fmla="*/ 155677 h 6858001"/>
              <a:gd name="connsiteX3" fmla="*/ 4940820 w 4990911"/>
              <a:gd name="connsiteY3" fmla="*/ 310668 h 6858001"/>
              <a:gd name="connsiteX4" fmla="*/ 4917456 w 4990911"/>
              <a:gd name="connsiteY4" fmla="*/ 466344 h 6858001"/>
              <a:gd name="connsiteX5" fmla="*/ 4897453 w 4990911"/>
              <a:gd name="connsiteY5" fmla="*/ 622707 h 6858001"/>
              <a:gd name="connsiteX6" fmla="*/ 4877282 w 4990911"/>
              <a:gd name="connsiteY6" fmla="*/ 778383 h 6858001"/>
              <a:gd name="connsiteX7" fmla="*/ 4858456 w 4990911"/>
              <a:gd name="connsiteY7" fmla="*/ 934746 h 6858001"/>
              <a:gd name="connsiteX8" fmla="*/ 4842320 w 4990911"/>
              <a:gd name="connsiteY8" fmla="*/ 1089051 h 6858001"/>
              <a:gd name="connsiteX9" fmla="*/ 4827024 w 4990911"/>
              <a:gd name="connsiteY9" fmla="*/ 1245413 h 6858001"/>
              <a:gd name="connsiteX10" fmla="*/ 4813072 w 4990911"/>
              <a:gd name="connsiteY10" fmla="*/ 1401090 h 6858001"/>
              <a:gd name="connsiteX11" fmla="*/ 4800970 w 4990911"/>
              <a:gd name="connsiteY11" fmla="*/ 1554023 h 6858001"/>
              <a:gd name="connsiteX12" fmla="*/ 4788867 w 4990911"/>
              <a:gd name="connsiteY12" fmla="*/ 1709014 h 6858001"/>
              <a:gd name="connsiteX13" fmla="*/ 4778782 w 4990911"/>
              <a:gd name="connsiteY13" fmla="*/ 1861947 h 6858001"/>
              <a:gd name="connsiteX14" fmla="*/ 4770882 w 4990911"/>
              <a:gd name="connsiteY14" fmla="*/ 2014881 h 6858001"/>
              <a:gd name="connsiteX15" fmla="*/ 4762645 w 4990911"/>
              <a:gd name="connsiteY15" fmla="*/ 2167128 h 6858001"/>
              <a:gd name="connsiteX16" fmla="*/ 4755754 w 4990911"/>
              <a:gd name="connsiteY16" fmla="*/ 2318004 h 6858001"/>
              <a:gd name="connsiteX17" fmla="*/ 4750879 w 4990911"/>
              <a:gd name="connsiteY17" fmla="*/ 2467509 h 6858001"/>
              <a:gd name="connsiteX18" fmla="*/ 4746677 w 4990911"/>
              <a:gd name="connsiteY18" fmla="*/ 2617013 h 6858001"/>
              <a:gd name="connsiteX19" fmla="*/ 4742643 w 4990911"/>
              <a:gd name="connsiteY19" fmla="*/ 2765146 h 6858001"/>
              <a:gd name="connsiteX20" fmla="*/ 4740794 w 4990911"/>
              <a:gd name="connsiteY20" fmla="*/ 2911221 h 6858001"/>
              <a:gd name="connsiteX21" fmla="*/ 4738777 w 4990911"/>
              <a:gd name="connsiteY21" fmla="*/ 3057297 h 6858001"/>
              <a:gd name="connsiteX22" fmla="*/ 4737768 w 4990911"/>
              <a:gd name="connsiteY22" fmla="*/ 3201315 h 6858001"/>
              <a:gd name="connsiteX23" fmla="*/ 4738777 w 4990911"/>
              <a:gd name="connsiteY23" fmla="*/ 3343961 h 6858001"/>
              <a:gd name="connsiteX24" fmla="*/ 4738777 w 4990911"/>
              <a:gd name="connsiteY24" fmla="*/ 3485236 h 6858001"/>
              <a:gd name="connsiteX25" fmla="*/ 4740794 w 4990911"/>
              <a:gd name="connsiteY25" fmla="*/ 3625139 h 6858001"/>
              <a:gd name="connsiteX26" fmla="*/ 4743819 w 4990911"/>
              <a:gd name="connsiteY26" fmla="*/ 3762299 h 6858001"/>
              <a:gd name="connsiteX27" fmla="*/ 4746677 w 4990911"/>
              <a:gd name="connsiteY27" fmla="*/ 3898087 h 6858001"/>
              <a:gd name="connsiteX28" fmla="*/ 4749871 w 4990911"/>
              <a:gd name="connsiteY28" fmla="*/ 4031133 h 6858001"/>
              <a:gd name="connsiteX29" fmla="*/ 4754745 w 4990911"/>
              <a:gd name="connsiteY29" fmla="*/ 4163492 h 6858001"/>
              <a:gd name="connsiteX30" fmla="*/ 4759956 w 4990911"/>
              <a:gd name="connsiteY30" fmla="*/ 4293793 h 6858001"/>
              <a:gd name="connsiteX31" fmla="*/ 4764662 w 4990911"/>
              <a:gd name="connsiteY31" fmla="*/ 4421352 h 6858001"/>
              <a:gd name="connsiteX32" fmla="*/ 4777942 w 4990911"/>
              <a:gd name="connsiteY32" fmla="*/ 4670298 h 6858001"/>
              <a:gd name="connsiteX33" fmla="*/ 4792061 w 4990911"/>
              <a:gd name="connsiteY33" fmla="*/ 4908956 h 6858001"/>
              <a:gd name="connsiteX34" fmla="*/ 4806853 w 4990911"/>
              <a:gd name="connsiteY34" fmla="*/ 5138013 h 6858001"/>
              <a:gd name="connsiteX35" fmla="*/ 4823158 w 4990911"/>
              <a:gd name="connsiteY35" fmla="*/ 5354726 h 6858001"/>
              <a:gd name="connsiteX36" fmla="*/ 4840135 w 4990911"/>
              <a:gd name="connsiteY36" fmla="*/ 5561838 h 6858001"/>
              <a:gd name="connsiteX37" fmla="*/ 4858456 w 4990911"/>
              <a:gd name="connsiteY37" fmla="*/ 5753862 h 6858001"/>
              <a:gd name="connsiteX38" fmla="*/ 4876442 w 4990911"/>
              <a:gd name="connsiteY38" fmla="*/ 5934227 h 6858001"/>
              <a:gd name="connsiteX39" fmla="*/ 4894427 w 4990911"/>
              <a:gd name="connsiteY39" fmla="*/ 6100191 h 6858001"/>
              <a:gd name="connsiteX40" fmla="*/ 4911404 w 4990911"/>
              <a:gd name="connsiteY40" fmla="*/ 6252438 h 6858001"/>
              <a:gd name="connsiteX41" fmla="*/ 4927541 w 4990911"/>
              <a:gd name="connsiteY41" fmla="*/ 6387541 h 6858001"/>
              <a:gd name="connsiteX42" fmla="*/ 4942837 w 4990911"/>
              <a:gd name="connsiteY42" fmla="*/ 6509613 h 6858001"/>
              <a:gd name="connsiteX43" fmla="*/ 4955612 w 4990911"/>
              <a:gd name="connsiteY43" fmla="*/ 6612483 h 6858001"/>
              <a:gd name="connsiteX44" fmla="*/ 4967714 w 4990911"/>
              <a:gd name="connsiteY44" fmla="*/ 6698894 h 6858001"/>
              <a:gd name="connsiteX45" fmla="*/ 4985028 w 4990911"/>
              <a:gd name="connsiteY45" fmla="*/ 6817538 h 6858001"/>
              <a:gd name="connsiteX46" fmla="*/ 4990911 w 4990911"/>
              <a:gd name="connsiteY46" fmla="*/ 6858000 h 6858001"/>
              <a:gd name="connsiteX47" fmla="*/ 4085557 w 4990911"/>
              <a:gd name="connsiteY47" fmla="*/ 6858000 h 6858001"/>
              <a:gd name="connsiteX48" fmla="*/ 4085557 w 4990911"/>
              <a:gd name="connsiteY48" fmla="*/ 6858001 h 6858001"/>
              <a:gd name="connsiteX49" fmla="*/ 0 w 4990911"/>
              <a:gd name="connsiteY49" fmla="*/ 6858001 h 6858001"/>
              <a:gd name="connsiteX50" fmla="*/ 0 w 4990911"/>
              <a:gd name="connsiteY50" fmla="*/ 1 h 6858001"/>
              <a:gd name="connsiteX51" fmla="*/ 3646196 w 4990911"/>
              <a:gd name="connsiteY51" fmla="*/ 1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4990911" h="6858001">
                <a:moveTo>
                  <a:pt x="3646196" y="0"/>
                </a:moveTo>
                <a:lnTo>
                  <a:pt x="4989734" y="0"/>
                </a:lnTo>
                <a:lnTo>
                  <a:pt x="4964689" y="155677"/>
                </a:lnTo>
                <a:lnTo>
                  <a:pt x="4940820" y="310668"/>
                </a:lnTo>
                <a:lnTo>
                  <a:pt x="4917456" y="466344"/>
                </a:lnTo>
                <a:lnTo>
                  <a:pt x="4897453" y="622707"/>
                </a:lnTo>
                <a:lnTo>
                  <a:pt x="4877282" y="778383"/>
                </a:lnTo>
                <a:lnTo>
                  <a:pt x="4858456" y="934746"/>
                </a:lnTo>
                <a:lnTo>
                  <a:pt x="4842320" y="1089051"/>
                </a:lnTo>
                <a:lnTo>
                  <a:pt x="4827024" y="1245413"/>
                </a:lnTo>
                <a:lnTo>
                  <a:pt x="4813072" y="1401090"/>
                </a:lnTo>
                <a:lnTo>
                  <a:pt x="4800970" y="1554023"/>
                </a:lnTo>
                <a:lnTo>
                  <a:pt x="4788867" y="1709014"/>
                </a:lnTo>
                <a:lnTo>
                  <a:pt x="4778782" y="1861947"/>
                </a:lnTo>
                <a:lnTo>
                  <a:pt x="4770882" y="2014881"/>
                </a:lnTo>
                <a:lnTo>
                  <a:pt x="4762645" y="2167128"/>
                </a:lnTo>
                <a:lnTo>
                  <a:pt x="4755754" y="2318004"/>
                </a:lnTo>
                <a:lnTo>
                  <a:pt x="4750879" y="2467509"/>
                </a:lnTo>
                <a:lnTo>
                  <a:pt x="4746677" y="2617013"/>
                </a:lnTo>
                <a:lnTo>
                  <a:pt x="4742643" y="2765146"/>
                </a:lnTo>
                <a:lnTo>
                  <a:pt x="4740794" y="2911221"/>
                </a:lnTo>
                <a:lnTo>
                  <a:pt x="4738777" y="3057297"/>
                </a:lnTo>
                <a:lnTo>
                  <a:pt x="4737768" y="3201315"/>
                </a:lnTo>
                <a:lnTo>
                  <a:pt x="4738777" y="3343961"/>
                </a:lnTo>
                <a:lnTo>
                  <a:pt x="4738777" y="3485236"/>
                </a:lnTo>
                <a:lnTo>
                  <a:pt x="4740794" y="3625139"/>
                </a:lnTo>
                <a:lnTo>
                  <a:pt x="4743819" y="3762299"/>
                </a:lnTo>
                <a:lnTo>
                  <a:pt x="4746677" y="3898087"/>
                </a:lnTo>
                <a:lnTo>
                  <a:pt x="4749871" y="4031133"/>
                </a:lnTo>
                <a:lnTo>
                  <a:pt x="4754745" y="4163492"/>
                </a:lnTo>
                <a:lnTo>
                  <a:pt x="4759956" y="4293793"/>
                </a:lnTo>
                <a:lnTo>
                  <a:pt x="4764662" y="4421352"/>
                </a:lnTo>
                <a:lnTo>
                  <a:pt x="4777942" y="4670298"/>
                </a:lnTo>
                <a:lnTo>
                  <a:pt x="4792061" y="4908956"/>
                </a:lnTo>
                <a:lnTo>
                  <a:pt x="4806853" y="5138013"/>
                </a:lnTo>
                <a:lnTo>
                  <a:pt x="4823158" y="5354726"/>
                </a:lnTo>
                <a:lnTo>
                  <a:pt x="4840135" y="5561838"/>
                </a:lnTo>
                <a:lnTo>
                  <a:pt x="4858456" y="5753862"/>
                </a:lnTo>
                <a:lnTo>
                  <a:pt x="4876442" y="5934227"/>
                </a:lnTo>
                <a:lnTo>
                  <a:pt x="4894427" y="6100191"/>
                </a:lnTo>
                <a:lnTo>
                  <a:pt x="4911404" y="6252438"/>
                </a:lnTo>
                <a:lnTo>
                  <a:pt x="4927541" y="6387541"/>
                </a:lnTo>
                <a:lnTo>
                  <a:pt x="4942837" y="6509613"/>
                </a:lnTo>
                <a:lnTo>
                  <a:pt x="4955612" y="6612483"/>
                </a:lnTo>
                <a:lnTo>
                  <a:pt x="4967714" y="6698894"/>
                </a:lnTo>
                <a:lnTo>
                  <a:pt x="4985028" y="6817538"/>
                </a:lnTo>
                <a:lnTo>
                  <a:pt x="4990911" y="6858000"/>
                </a:lnTo>
                <a:lnTo>
                  <a:pt x="4085557" y="6858000"/>
                </a:lnTo>
                <a:lnTo>
                  <a:pt x="4085557" y="6858001"/>
                </a:lnTo>
                <a:lnTo>
                  <a:pt x="0" y="6858001"/>
                </a:lnTo>
                <a:lnTo>
                  <a:pt x="0" y="1"/>
                </a:lnTo>
                <a:lnTo>
                  <a:pt x="3646196" y="1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BA768A8-4FED-4ED8-9E46-6BE72188ECD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3143" y="1645920"/>
            <a:ext cx="3522879" cy="4470821"/>
          </a:xfrm>
        </p:spPr>
        <p:txBody>
          <a:bodyPr>
            <a:normAutofit/>
          </a:bodyPr>
          <a:lstStyle/>
          <a:p>
            <a:pPr algn="r"/>
            <a:r>
              <a:rPr lang="en-GB">
                <a:solidFill>
                  <a:srgbClr val="FFFFFF"/>
                </a:solidFill>
              </a:rPr>
              <a:t>Values that can be promoted through sport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04109" y="1645920"/>
            <a:ext cx="5919503" cy="4470821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dirty="0"/>
              <a:t>Forget Netflix it’s all about…</a:t>
            </a:r>
            <a:endParaRPr lang="en-GB"/>
          </a:p>
          <a:p>
            <a:pPr>
              <a:lnSpc>
                <a:spcPct val="90000"/>
              </a:lnSpc>
            </a:pPr>
            <a:endParaRPr lang="en-GB"/>
          </a:p>
          <a:p>
            <a:pPr>
              <a:lnSpc>
                <a:spcPct val="90000"/>
              </a:lnSpc>
            </a:pPr>
            <a:r>
              <a:rPr lang="en-GB" dirty="0"/>
              <a:t>NETFICT</a:t>
            </a:r>
            <a:endParaRPr lang="en-GB"/>
          </a:p>
          <a:p>
            <a:pPr>
              <a:lnSpc>
                <a:spcPct val="90000"/>
              </a:lnSpc>
            </a:pPr>
            <a:endParaRPr lang="en-GB"/>
          </a:p>
          <a:p>
            <a:pPr>
              <a:lnSpc>
                <a:spcPct val="90000"/>
              </a:lnSpc>
            </a:pPr>
            <a:r>
              <a:rPr lang="en-GB" dirty="0"/>
              <a:t>National Pride</a:t>
            </a:r>
            <a:endParaRPr lang="en-GB"/>
          </a:p>
          <a:p>
            <a:pPr>
              <a:lnSpc>
                <a:spcPct val="90000"/>
              </a:lnSpc>
            </a:pPr>
            <a:r>
              <a:rPr lang="en-GB" dirty="0"/>
              <a:t>Excellence</a:t>
            </a:r>
            <a:endParaRPr lang="en-GB"/>
          </a:p>
          <a:p>
            <a:pPr>
              <a:lnSpc>
                <a:spcPct val="90000"/>
              </a:lnSpc>
            </a:pPr>
            <a:r>
              <a:rPr lang="en-GB" dirty="0"/>
              <a:t>Team spirit </a:t>
            </a:r>
            <a:endParaRPr lang="en-GB"/>
          </a:p>
          <a:p>
            <a:pPr>
              <a:lnSpc>
                <a:spcPct val="90000"/>
              </a:lnSpc>
            </a:pPr>
            <a:r>
              <a:rPr lang="en-GB" dirty="0"/>
              <a:t>Fair play</a:t>
            </a:r>
            <a:endParaRPr lang="en-GB"/>
          </a:p>
          <a:p>
            <a:pPr>
              <a:lnSpc>
                <a:spcPct val="90000"/>
              </a:lnSpc>
            </a:pPr>
            <a:r>
              <a:rPr lang="en-GB" dirty="0"/>
              <a:t>Inclusion </a:t>
            </a:r>
            <a:endParaRPr lang="en-GB"/>
          </a:p>
          <a:p>
            <a:pPr>
              <a:lnSpc>
                <a:spcPct val="90000"/>
              </a:lnSpc>
            </a:pPr>
            <a:r>
              <a:rPr lang="en-GB" dirty="0"/>
              <a:t>Citizenship</a:t>
            </a:r>
            <a:endParaRPr lang="en-GB"/>
          </a:p>
          <a:p>
            <a:pPr>
              <a:lnSpc>
                <a:spcPct val="90000"/>
              </a:lnSpc>
            </a:pPr>
            <a:r>
              <a:rPr lang="en-GB" dirty="0"/>
              <a:t>Tolerance and Respect</a:t>
            </a:r>
            <a:endParaRPr lang="en-GB"/>
          </a:p>
          <a:p>
            <a:pPr marL="0" indent="0">
              <a:lnSpc>
                <a:spcPct val="90000"/>
              </a:lnSpc>
              <a:buNone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993384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2000"/>
                <a:hueMod val="108000"/>
                <a:satMod val="164000"/>
                <a:lumMod val="69000"/>
              </a:schemeClr>
              <a:schemeClr val="bg2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2" y="452718"/>
            <a:ext cx="4165580" cy="1400530"/>
          </a:xfrm>
        </p:spPr>
        <p:txBody>
          <a:bodyPr>
            <a:normAutofit/>
          </a:bodyPr>
          <a:lstStyle/>
          <a:p>
            <a:r>
              <a:rPr lang="en-GB" dirty="0"/>
              <a:t>National Pride</a:t>
            </a:r>
          </a:p>
        </p:txBody>
      </p:sp>
      <p:sp>
        <p:nvSpPr>
          <p:cNvPr id="10" name="Freeform 23">
            <a:extLst>
              <a:ext uri="{FF2B5EF4-FFF2-40B4-BE49-F238E27FC236}">
                <a16:creationId xmlns:a16="http://schemas.microsoft.com/office/drawing/2014/main" id="{2142F58F-1A18-445C-8057-25B9F986C28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94020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5">
            <a:extLst>
              <a:ext uri="{FF2B5EF4-FFF2-40B4-BE49-F238E27FC236}">
                <a16:creationId xmlns:a16="http://schemas.microsoft.com/office/drawing/2014/main" id="{2C8825F8-2BBE-4F09-844D-BD569EE90A5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2450577" y="2756642"/>
            <a:ext cx="6858000" cy="1344715"/>
          </a:xfrm>
          <a:custGeom>
            <a:avLst/>
            <a:gdLst/>
            <a:ahLst/>
            <a:cxnLst/>
            <a:rect l="l" t="t" r="r" b="b"/>
            <a:pathLst>
              <a:path w="10000" h="8000">
                <a:moveTo>
                  <a:pt x="0" y="0"/>
                </a:moveTo>
                <a:lnTo>
                  <a:pt x="0" y="7970"/>
                </a:lnTo>
                <a:lnTo>
                  <a:pt x="10000" y="8000"/>
                </a:lnTo>
                <a:lnTo>
                  <a:pt x="10000" y="7"/>
                </a:lnTo>
                <a:lnTo>
                  <a:pt x="10000" y="7"/>
                </a:lnTo>
                <a:lnTo>
                  <a:pt x="9773" y="156"/>
                </a:lnTo>
                <a:lnTo>
                  <a:pt x="9547" y="298"/>
                </a:lnTo>
                <a:lnTo>
                  <a:pt x="9320" y="437"/>
                </a:lnTo>
                <a:lnTo>
                  <a:pt x="9092" y="556"/>
                </a:lnTo>
                <a:lnTo>
                  <a:pt x="8865" y="676"/>
                </a:lnTo>
                <a:lnTo>
                  <a:pt x="8637" y="788"/>
                </a:lnTo>
                <a:lnTo>
                  <a:pt x="8412" y="884"/>
                </a:lnTo>
                <a:lnTo>
                  <a:pt x="8184" y="975"/>
                </a:lnTo>
                <a:lnTo>
                  <a:pt x="7957" y="1058"/>
                </a:lnTo>
                <a:lnTo>
                  <a:pt x="7734" y="1130"/>
                </a:lnTo>
                <a:lnTo>
                  <a:pt x="7508" y="1202"/>
                </a:lnTo>
                <a:lnTo>
                  <a:pt x="7285" y="1262"/>
                </a:lnTo>
                <a:lnTo>
                  <a:pt x="7062" y="1309"/>
                </a:lnTo>
                <a:lnTo>
                  <a:pt x="6840" y="1358"/>
                </a:lnTo>
                <a:lnTo>
                  <a:pt x="6620" y="1399"/>
                </a:lnTo>
                <a:lnTo>
                  <a:pt x="6402" y="1428"/>
                </a:lnTo>
                <a:lnTo>
                  <a:pt x="6184" y="1453"/>
                </a:lnTo>
                <a:lnTo>
                  <a:pt x="5968" y="1477"/>
                </a:lnTo>
                <a:lnTo>
                  <a:pt x="5755" y="1488"/>
                </a:lnTo>
                <a:lnTo>
                  <a:pt x="5542" y="1500"/>
                </a:lnTo>
                <a:lnTo>
                  <a:pt x="5332" y="1506"/>
                </a:lnTo>
                <a:lnTo>
                  <a:pt x="5124" y="1500"/>
                </a:lnTo>
                <a:lnTo>
                  <a:pt x="4918" y="1500"/>
                </a:lnTo>
                <a:lnTo>
                  <a:pt x="4714" y="1488"/>
                </a:lnTo>
                <a:lnTo>
                  <a:pt x="4514" y="1470"/>
                </a:lnTo>
                <a:lnTo>
                  <a:pt x="4316" y="1453"/>
                </a:lnTo>
                <a:lnTo>
                  <a:pt x="4122" y="1434"/>
                </a:lnTo>
                <a:lnTo>
                  <a:pt x="3929" y="1405"/>
                </a:lnTo>
                <a:lnTo>
                  <a:pt x="3739" y="1374"/>
                </a:lnTo>
                <a:lnTo>
                  <a:pt x="3553" y="1346"/>
                </a:lnTo>
                <a:lnTo>
                  <a:pt x="3190" y="1267"/>
                </a:lnTo>
                <a:lnTo>
                  <a:pt x="2842" y="1183"/>
                </a:lnTo>
                <a:lnTo>
                  <a:pt x="2508" y="1095"/>
                </a:lnTo>
                <a:lnTo>
                  <a:pt x="2192" y="998"/>
                </a:lnTo>
                <a:lnTo>
                  <a:pt x="1890" y="897"/>
                </a:lnTo>
                <a:lnTo>
                  <a:pt x="1610" y="788"/>
                </a:lnTo>
                <a:lnTo>
                  <a:pt x="1347" y="681"/>
                </a:lnTo>
                <a:lnTo>
                  <a:pt x="1105" y="574"/>
                </a:lnTo>
                <a:lnTo>
                  <a:pt x="883" y="473"/>
                </a:lnTo>
                <a:lnTo>
                  <a:pt x="686" y="377"/>
                </a:lnTo>
                <a:lnTo>
                  <a:pt x="508" y="286"/>
                </a:lnTo>
                <a:lnTo>
                  <a:pt x="358" y="210"/>
                </a:lnTo>
                <a:lnTo>
                  <a:pt x="232" y="138"/>
                </a:lnTo>
                <a:lnTo>
                  <a:pt x="59" y="35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1E0B305D-E4F9-4F9F-81CA-BDFBA88B247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4411" y="0"/>
            <a:ext cx="6098008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6409" y="647699"/>
            <a:ext cx="4345473" cy="2683330"/>
          </a:xfrm>
          <a:prstGeom prst="rect">
            <a:avLst/>
          </a:prstGeom>
          <a:effectLst/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1D77C917-B31B-4151-9BB3-768748C4257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244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6113" y="2052918"/>
            <a:ext cx="4165146" cy="4195481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900"/>
              <a:t>Sport develops a sense of pride in the name, culture and practices of a country. Shown when supporters and performers unite behind their country in international events. World cups/Euros/Olympics/Paralympics</a:t>
            </a:r>
          </a:p>
          <a:p>
            <a:pPr>
              <a:lnSpc>
                <a:spcPct val="90000"/>
              </a:lnSpc>
            </a:pPr>
            <a:r>
              <a:rPr lang="en-GB" sz="1900"/>
              <a:t>E.g. singing the national anthem or wearing certain colours. Think carefully when using this one as an answer in the exam. Only applies to national success.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1720" y="3526971"/>
            <a:ext cx="4154850" cy="2721427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1531778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62000"/>
                <a:hueMod val="108000"/>
                <a:satMod val="164000"/>
                <a:lumMod val="69000"/>
              </a:schemeClr>
              <a:schemeClr val="bg2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8930" y="629266"/>
            <a:ext cx="5616217" cy="1622321"/>
          </a:xfrm>
        </p:spPr>
        <p:txBody>
          <a:bodyPr>
            <a:normAutofit/>
          </a:bodyPr>
          <a:lstStyle/>
          <a:p>
            <a:r>
              <a:rPr lang="en-GB" dirty="0"/>
              <a:t>Excellence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8931" y="2438400"/>
            <a:ext cx="5616216" cy="3785419"/>
          </a:xfrm>
        </p:spPr>
        <p:txBody>
          <a:bodyPr>
            <a:normAutofit/>
          </a:bodyPr>
          <a:lstStyle/>
          <a:p>
            <a:r>
              <a:rPr lang="en-GB"/>
              <a:t>Encourages people to strive to be the best they can be. </a:t>
            </a:r>
          </a:p>
          <a:p>
            <a:r>
              <a:rPr lang="en-GB"/>
              <a:t>For example trying to constantly improve in your favourite sport. </a:t>
            </a:r>
          </a:p>
          <a:p>
            <a:r>
              <a:rPr lang="en-GB"/>
              <a:t>All the professional athletes you see had to start the sport at some point and have continued to practice to get better and become professional. </a:t>
            </a:r>
          </a:p>
          <a:p>
            <a:r>
              <a:rPr lang="en-GB"/>
              <a:t>Even when professional they continue to train daily to continue to improve. </a:t>
            </a:r>
            <a:endParaRPr lang="en-GB" dirty="0"/>
          </a:p>
        </p:txBody>
      </p:sp>
      <p:sp>
        <p:nvSpPr>
          <p:cNvPr id="17" name="Freeform 31">
            <a:extLst>
              <a:ext uri="{FF2B5EF4-FFF2-40B4-BE49-F238E27FC236}">
                <a16:creationId xmlns:a16="http://schemas.microsoft.com/office/drawing/2014/main" id="{1F7E4252-2F8C-4EA5-8B25-80F4D86EEA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49843" y="-1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0">
            <a:extLst>
              <a:ext uri="{FF2B5EF4-FFF2-40B4-BE49-F238E27FC236}">
                <a16:creationId xmlns:a16="http://schemas.microsoft.com/office/drawing/2014/main" id="{1AE682A4-5C0C-437A-88CB-93903D449D3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54139" y="0"/>
            <a:ext cx="463828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 5">
            <a:extLst>
              <a:ext uri="{FF2B5EF4-FFF2-40B4-BE49-F238E27FC236}">
                <a16:creationId xmlns:a16="http://schemas.microsoft.com/office/drawing/2014/main" id="{BCB0AB8E-3445-441A-B43E-CED27841E74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16200000">
            <a:off x="3906400" y="2756642"/>
            <a:ext cx="6858000" cy="1344715"/>
          </a:xfrm>
          <a:custGeom>
            <a:avLst/>
            <a:gdLst/>
            <a:ahLst/>
            <a:cxnLst/>
            <a:rect l="l" t="t" r="r" b="b"/>
            <a:pathLst>
              <a:path w="10000" h="8000">
                <a:moveTo>
                  <a:pt x="0" y="0"/>
                </a:moveTo>
                <a:lnTo>
                  <a:pt x="0" y="7970"/>
                </a:lnTo>
                <a:lnTo>
                  <a:pt x="10000" y="8000"/>
                </a:lnTo>
                <a:lnTo>
                  <a:pt x="10000" y="7"/>
                </a:lnTo>
                <a:lnTo>
                  <a:pt x="10000" y="7"/>
                </a:lnTo>
                <a:lnTo>
                  <a:pt x="9773" y="156"/>
                </a:lnTo>
                <a:lnTo>
                  <a:pt x="9547" y="298"/>
                </a:lnTo>
                <a:lnTo>
                  <a:pt x="9320" y="437"/>
                </a:lnTo>
                <a:lnTo>
                  <a:pt x="9092" y="556"/>
                </a:lnTo>
                <a:lnTo>
                  <a:pt x="8865" y="676"/>
                </a:lnTo>
                <a:lnTo>
                  <a:pt x="8637" y="788"/>
                </a:lnTo>
                <a:lnTo>
                  <a:pt x="8412" y="884"/>
                </a:lnTo>
                <a:lnTo>
                  <a:pt x="8184" y="975"/>
                </a:lnTo>
                <a:lnTo>
                  <a:pt x="7957" y="1058"/>
                </a:lnTo>
                <a:lnTo>
                  <a:pt x="7734" y="1130"/>
                </a:lnTo>
                <a:lnTo>
                  <a:pt x="7508" y="1202"/>
                </a:lnTo>
                <a:lnTo>
                  <a:pt x="7285" y="1262"/>
                </a:lnTo>
                <a:lnTo>
                  <a:pt x="7062" y="1309"/>
                </a:lnTo>
                <a:lnTo>
                  <a:pt x="6840" y="1358"/>
                </a:lnTo>
                <a:lnTo>
                  <a:pt x="6620" y="1399"/>
                </a:lnTo>
                <a:lnTo>
                  <a:pt x="6402" y="1428"/>
                </a:lnTo>
                <a:lnTo>
                  <a:pt x="6184" y="1453"/>
                </a:lnTo>
                <a:lnTo>
                  <a:pt x="5968" y="1477"/>
                </a:lnTo>
                <a:lnTo>
                  <a:pt x="5755" y="1488"/>
                </a:lnTo>
                <a:lnTo>
                  <a:pt x="5542" y="1500"/>
                </a:lnTo>
                <a:lnTo>
                  <a:pt x="5332" y="1506"/>
                </a:lnTo>
                <a:lnTo>
                  <a:pt x="5124" y="1500"/>
                </a:lnTo>
                <a:lnTo>
                  <a:pt x="4918" y="1500"/>
                </a:lnTo>
                <a:lnTo>
                  <a:pt x="4714" y="1488"/>
                </a:lnTo>
                <a:lnTo>
                  <a:pt x="4514" y="1470"/>
                </a:lnTo>
                <a:lnTo>
                  <a:pt x="4316" y="1453"/>
                </a:lnTo>
                <a:lnTo>
                  <a:pt x="4122" y="1434"/>
                </a:lnTo>
                <a:lnTo>
                  <a:pt x="3929" y="1405"/>
                </a:lnTo>
                <a:lnTo>
                  <a:pt x="3739" y="1374"/>
                </a:lnTo>
                <a:lnTo>
                  <a:pt x="3553" y="1346"/>
                </a:lnTo>
                <a:lnTo>
                  <a:pt x="3190" y="1267"/>
                </a:lnTo>
                <a:lnTo>
                  <a:pt x="2842" y="1183"/>
                </a:lnTo>
                <a:lnTo>
                  <a:pt x="2508" y="1095"/>
                </a:lnTo>
                <a:lnTo>
                  <a:pt x="2192" y="998"/>
                </a:lnTo>
                <a:lnTo>
                  <a:pt x="1890" y="897"/>
                </a:lnTo>
                <a:lnTo>
                  <a:pt x="1610" y="788"/>
                </a:lnTo>
                <a:lnTo>
                  <a:pt x="1347" y="681"/>
                </a:lnTo>
                <a:lnTo>
                  <a:pt x="1105" y="574"/>
                </a:lnTo>
                <a:lnTo>
                  <a:pt x="883" y="473"/>
                </a:lnTo>
                <a:lnTo>
                  <a:pt x="686" y="377"/>
                </a:lnTo>
                <a:lnTo>
                  <a:pt x="508" y="286"/>
                </a:lnTo>
                <a:lnTo>
                  <a:pt x="358" y="210"/>
                </a:lnTo>
                <a:lnTo>
                  <a:pt x="232" y="138"/>
                </a:lnTo>
                <a:lnTo>
                  <a:pt x="59" y="35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63742" y="1413738"/>
            <a:ext cx="3980139" cy="4030520"/>
          </a:xfrm>
          <a:prstGeom prst="rect">
            <a:avLst/>
          </a:prstGeom>
          <a:effectLst/>
        </p:spPr>
      </p:pic>
      <p:sp>
        <p:nvSpPr>
          <p:cNvPr id="20" name="Rectangle 14">
            <a:extLst>
              <a:ext uri="{FF2B5EF4-FFF2-40B4-BE49-F238E27FC236}">
                <a16:creationId xmlns:a16="http://schemas.microsoft.com/office/drawing/2014/main" id="{60202AA6-BAFE-417F-904D-4F7027D36D8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42448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396464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2000"/>
                <a:hueMod val="108000"/>
                <a:satMod val="164000"/>
                <a:lumMod val="69000"/>
              </a:schemeClr>
              <a:schemeClr val="bg2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7">
            <a:extLst>
              <a:ext uri="{FF2B5EF4-FFF2-40B4-BE49-F238E27FC236}">
                <a16:creationId xmlns:a16="http://schemas.microsoft.com/office/drawing/2014/main" id="{FD40F5F4-9D5D-4D13-8278-4130410F28D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180711"/>
          </a:xfrm>
        </p:spPr>
        <p:txBody>
          <a:bodyPr>
            <a:normAutofit/>
          </a:bodyPr>
          <a:lstStyle/>
          <a:p>
            <a:r>
              <a:rPr lang="en-GB" dirty="0"/>
              <a:t>Team Spirit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03FE109-96F1-4BF8-A026-E839633C5D9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3924298"/>
            <a:ext cx="12192417" cy="293370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 5">
            <a:extLst>
              <a:ext uri="{FF2B5EF4-FFF2-40B4-BE49-F238E27FC236}">
                <a16:creationId xmlns:a16="http://schemas.microsoft.com/office/drawing/2014/main" id="{2C2A2583-463E-4E27-BD0A-B2A0198651C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1" y="1762067"/>
            <a:ext cx="12191695" cy="2802467"/>
          </a:xfrm>
          <a:custGeom>
            <a:avLst/>
            <a:gdLst/>
            <a:ahLst/>
            <a:cxnLst/>
            <a:rect l="l" t="t" r="r" b="b"/>
            <a:pathLst>
              <a:path w="10000" h="8000">
                <a:moveTo>
                  <a:pt x="0" y="0"/>
                </a:moveTo>
                <a:lnTo>
                  <a:pt x="0" y="7970"/>
                </a:lnTo>
                <a:lnTo>
                  <a:pt x="10000" y="8000"/>
                </a:lnTo>
                <a:lnTo>
                  <a:pt x="10000" y="7"/>
                </a:lnTo>
                <a:lnTo>
                  <a:pt x="10000" y="7"/>
                </a:lnTo>
                <a:lnTo>
                  <a:pt x="9773" y="156"/>
                </a:lnTo>
                <a:lnTo>
                  <a:pt x="9547" y="298"/>
                </a:lnTo>
                <a:lnTo>
                  <a:pt x="9320" y="437"/>
                </a:lnTo>
                <a:lnTo>
                  <a:pt x="9092" y="556"/>
                </a:lnTo>
                <a:lnTo>
                  <a:pt x="8865" y="676"/>
                </a:lnTo>
                <a:lnTo>
                  <a:pt x="8637" y="788"/>
                </a:lnTo>
                <a:lnTo>
                  <a:pt x="8412" y="884"/>
                </a:lnTo>
                <a:lnTo>
                  <a:pt x="8184" y="975"/>
                </a:lnTo>
                <a:lnTo>
                  <a:pt x="7957" y="1058"/>
                </a:lnTo>
                <a:lnTo>
                  <a:pt x="7734" y="1130"/>
                </a:lnTo>
                <a:lnTo>
                  <a:pt x="7508" y="1202"/>
                </a:lnTo>
                <a:lnTo>
                  <a:pt x="7285" y="1262"/>
                </a:lnTo>
                <a:lnTo>
                  <a:pt x="7062" y="1309"/>
                </a:lnTo>
                <a:lnTo>
                  <a:pt x="6840" y="1358"/>
                </a:lnTo>
                <a:lnTo>
                  <a:pt x="6620" y="1399"/>
                </a:lnTo>
                <a:lnTo>
                  <a:pt x="6402" y="1428"/>
                </a:lnTo>
                <a:lnTo>
                  <a:pt x="6184" y="1453"/>
                </a:lnTo>
                <a:lnTo>
                  <a:pt x="5968" y="1477"/>
                </a:lnTo>
                <a:lnTo>
                  <a:pt x="5755" y="1488"/>
                </a:lnTo>
                <a:lnTo>
                  <a:pt x="5542" y="1500"/>
                </a:lnTo>
                <a:lnTo>
                  <a:pt x="5332" y="1506"/>
                </a:lnTo>
                <a:lnTo>
                  <a:pt x="5124" y="1500"/>
                </a:lnTo>
                <a:lnTo>
                  <a:pt x="4918" y="1500"/>
                </a:lnTo>
                <a:lnTo>
                  <a:pt x="4714" y="1488"/>
                </a:lnTo>
                <a:lnTo>
                  <a:pt x="4514" y="1470"/>
                </a:lnTo>
                <a:lnTo>
                  <a:pt x="4316" y="1453"/>
                </a:lnTo>
                <a:lnTo>
                  <a:pt x="4122" y="1434"/>
                </a:lnTo>
                <a:lnTo>
                  <a:pt x="3929" y="1405"/>
                </a:lnTo>
                <a:lnTo>
                  <a:pt x="3739" y="1374"/>
                </a:lnTo>
                <a:lnTo>
                  <a:pt x="3553" y="1346"/>
                </a:lnTo>
                <a:lnTo>
                  <a:pt x="3190" y="1267"/>
                </a:lnTo>
                <a:lnTo>
                  <a:pt x="2842" y="1183"/>
                </a:lnTo>
                <a:lnTo>
                  <a:pt x="2508" y="1095"/>
                </a:lnTo>
                <a:lnTo>
                  <a:pt x="2192" y="998"/>
                </a:lnTo>
                <a:lnTo>
                  <a:pt x="1890" y="897"/>
                </a:lnTo>
                <a:lnTo>
                  <a:pt x="1610" y="788"/>
                </a:lnTo>
                <a:lnTo>
                  <a:pt x="1347" y="681"/>
                </a:lnTo>
                <a:lnTo>
                  <a:pt x="1105" y="574"/>
                </a:lnTo>
                <a:lnTo>
                  <a:pt x="883" y="473"/>
                </a:lnTo>
                <a:lnTo>
                  <a:pt x="686" y="377"/>
                </a:lnTo>
                <a:lnTo>
                  <a:pt x="508" y="286"/>
                </a:lnTo>
                <a:lnTo>
                  <a:pt x="358" y="210"/>
                </a:lnTo>
                <a:lnTo>
                  <a:pt x="232" y="138"/>
                </a:lnTo>
                <a:lnTo>
                  <a:pt x="59" y="35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3855" y="2548281"/>
            <a:ext cx="5114093" cy="365438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600">
                <a:solidFill>
                  <a:schemeClr val="bg1"/>
                </a:solidFill>
              </a:rPr>
              <a:t>Allows performers to gain a feeling of pride and loyalty that exists among the team which makes them want to do well for the team. </a:t>
            </a:r>
          </a:p>
          <a:p>
            <a:pPr>
              <a:lnSpc>
                <a:spcPct val="90000"/>
              </a:lnSpc>
            </a:pPr>
            <a:r>
              <a:rPr lang="en-GB" sz="1600">
                <a:solidFill>
                  <a:schemeClr val="bg1"/>
                </a:solidFill>
              </a:rPr>
              <a:t>All have pride in each others performance will contribute to the overall performance of the team. </a:t>
            </a:r>
          </a:p>
          <a:p>
            <a:pPr>
              <a:lnSpc>
                <a:spcPct val="90000"/>
              </a:lnSpc>
            </a:pPr>
            <a:r>
              <a:rPr lang="en-GB" sz="1600">
                <a:solidFill>
                  <a:schemeClr val="bg1"/>
                </a:solidFill>
              </a:rPr>
              <a:t>They will work well together and be successful. </a:t>
            </a:r>
          </a:p>
          <a:p>
            <a:pPr>
              <a:lnSpc>
                <a:spcPct val="90000"/>
              </a:lnSpc>
            </a:pPr>
            <a:r>
              <a:rPr lang="en-GB" sz="1600">
                <a:solidFill>
                  <a:schemeClr val="bg1"/>
                </a:solidFill>
              </a:rPr>
              <a:t>For example championship winning teams. </a:t>
            </a:r>
          </a:p>
          <a:p>
            <a:pPr>
              <a:lnSpc>
                <a:spcPct val="90000"/>
              </a:lnSpc>
            </a:pPr>
            <a:r>
              <a:rPr lang="en-GB" sz="1600">
                <a:solidFill>
                  <a:schemeClr val="bg1"/>
                </a:solidFill>
              </a:rPr>
              <a:t>Think about how many of you play FIFA or football manager and you have to get the team chemistry/team morale up. This is what this is in real life.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1917" y="2660757"/>
            <a:ext cx="2654904" cy="1526569"/>
          </a:xfrm>
          <a:prstGeom prst="rect">
            <a:avLst/>
          </a:prstGeom>
          <a:effectLst/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39628" y="2548281"/>
            <a:ext cx="1969247" cy="1747707"/>
          </a:xfrm>
          <a:prstGeom prst="rect">
            <a:avLst/>
          </a:prstGeom>
          <a:effectLst/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1916" y="4621948"/>
            <a:ext cx="2654905" cy="1413736"/>
          </a:xfrm>
          <a:prstGeom prst="rect">
            <a:avLst/>
          </a:prstGeom>
          <a:effectLst/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85680" y="4454962"/>
            <a:ext cx="2277143" cy="1747708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5942422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2000"/>
                <a:hueMod val="108000"/>
                <a:satMod val="164000"/>
                <a:lumMod val="69000"/>
              </a:schemeClr>
              <a:schemeClr val="bg2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7">
            <a:extLst>
              <a:ext uri="{FF2B5EF4-FFF2-40B4-BE49-F238E27FC236}">
                <a16:creationId xmlns:a16="http://schemas.microsoft.com/office/drawing/2014/main" id="{1E8F53A0-9802-4175-A95A-1862C4A558F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180711"/>
          </a:xfrm>
        </p:spPr>
        <p:txBody>
          <a:bodyPr>
            <a:normAutofit/>
          </a:bodyPr>
          <a:lstStyle/>
          <a:p>
            <a:r>
              <a:rPr lang="en-GB" dirty="0"/>
              <a:t>Fair Play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5A69A8EF-555A-4059-9272-1F763715C29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3924298"/>
            <a:ext cx="12192417" cy="293370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 5">
            <a:extLst>
              <a:ext uri="{FF2B5EF4-FFF2-40B4-BE49-F238E27FC236}">
                <a16:creationId xmlns:a16="http://schemas.microsoft.com/office/drawing/2014/main" id="{DE64D3D6-E57E-480D-A90C-171F7C33800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1" y="1762067"/>
            <a:ext cx="12191695" cy="2802467"/>
          </a:xfrm>
          <a:custGeom>
            <a:avLst/>
            <a:gdLst/>
            <a:ahLst/>
            <a:cxnLst/>
            <a:rect l="l" t="t" r="r" b="b"/>
            <a:pathLst>
              <a:path w="10000" h="8000">
                <a:moveTo>
                  <a:pt x="0" y="0"/>
                </a:moveTo>
                <a:lnTo>
                  <a:pt x="0" y="7970"/>
                </a:lnTo>
                <a:lnTo>
                  <a:pt x="10000" y="8000"/>
                </a:lnTo>
                <a:lnTo>
                  <a:pt x="10000" y="7"/>
                </a:lnTo>
                <a:lnTo>
                  <a:pt x="10000" y="7"/>
                </a:lnTo>
                <a:lnTo>
                  <a:pt x="9773" y="156"/>
                </a:lnTo>
                <a:lnTo>
                  <a:pt x="9547" y="298"/>
                </a:lnTo>
                <a:lnTo>
                  <a:pt x="9320" y="437"/>
                </a:lnTo>
                <a:lnTo>
                  <a:pt x="9092" y="556"/>
                </a:lnTo>
                <a:lnTo>
                  <a:pt x="8865" y="676"/>
                </a:lnTo>
                <a:lnTo>
                  <a:pt x="8637" y="788"/>
                </a:lnTo>
                <a:lnTo>
                  <a:pt x="8412" y="884"/>
                </a:lnTo>
                <a:lnTo>
                  <a:pt x="8184" y="975"/>
                </a:lnTo>
                <a:lnTo>
                  <a:pt x="7957" y="1058"/>
                </a:lnTo>
                <a:lnTo>
                  <a:pt x="7734" y="1130"/>
                </a:lnTo>
                <a:lnTo>
                  <a:pt x="7508" y="1202"/>
                </a:lnTo>
                <a:lnTo>
                  <a:pt x="7285" y="1262"/>
                </a:lnTo>
                <a:lnTo>
                  <a:pt x="7062" y="1309"/>
                </a:lnTo>
                <a:lnTo>
                  <a:pt x="6840" y="1358"/>
                </a:lnTo>
                <a:lnTo>
                  <a:pt x="6620" y="1399"/>
                </a:lnTo>
                <a:lnTo>
                  <a:pt x="6402" y="1428"/>
                </a:lnTo>
                <a:lnTo>
                  <a:pt x="6184" y="1453"/>
                </a:lnTo>
                <a:lnTo>
                  <a:pt x="5968" y="1477"/>
                </a:lnTo>
                <a:lnTo>
                  <a:pt x="5755" y="1488"/>
                </a:lnTo>
                <a:lnTo>
                  <a:pt x="5542" y="1500"/>
                </a:lnTo>
                <a:lnTo>
                  <a:pt x="5332" y="1506"/>
                </a:lnTo>
                <a:lnTo>
                  <a:pt x="5124" y="1500"/>
                </a:lnTo>
                <a:lnTo>
                  <a:pt x="4918" y="1500"/>
                </a:lnTo>
                <a:lnTo>
                  <a:pt x="4714" y="1488"/>
                </a:lnTo>
                <a:lnTo>
                  <a:pt x="4514" y="1470"/>
                </a:lnTo>
                <a:lnTo>
                  <a:pt x="4316" y="1453"/>
                </a:lnTo>
                <a:lnTo>
                  <a:pt x="4122" y="1434"/>
                </a:lnTo>
                <a:lnTo>
                  <a:pt x="3929" y="1405"/>
                </a:lnTo>
                <a:lnTo>
                  <a:pt x="3739" y="1374"/>
                </a:lnTo>
                <a:lnTo>
                  <a:pt x="3553" y="1346"/>
                </a:lnTo>
                <a:lnTo>
                  <a:pt x="3190" y="1267"/>
                </a:lnTo>
                <a:lnTo>
                  <a:pt x="2842" y="1183"/>
                </a:lnTo>
                <a:lnTo>
                  <a:pt x="2508" y="1095"/>
                </a:lnTo>
                <a:lnTo>
                  <a:pt x="2192" y="998"/>
                </a:lnTo>
                <a:lnTo>
                  <a:pt x="1890" y="897"/>
                </a:lnTo>
                <a:lnTo>
                  <a:pt x="1610" y="788"/>
                </a:lnTo>
                <a:lnTo>
                  <a:pt x="1347" y="681"/>
                </a:lnTo>
                <a:lnTo>
                  <a:pt x="1105" y="574"/>
                </a:lnTo>
                <a:lnTo>
                  <a:pt x="883" y="473"/>
                </a:lnTo>
                <a:lnTo>
                  <a:pt x="686" y="377"/>
                </a:lnTo>
                <a:lnTo>
                  <a:pt x="508" y="286"/>
                </a:lnTo>
                <a:lnTo>
                  <a:pt x="358" y="210"/>
                </a:lnTo>
                <a:lnTo>
                  <a:pt x="232" y="138"/>
                </a:lnTo>
                <a:lnTo>
                  <a:pt x="59" y="35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3856" y="2548281"/>
            <a:ext cx="7152860" cy="3654389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Sport allows performers to show fair play. </a:t>
            </a:r>
          </a:p>
          <a:p>
            <a:r>
              <a:rPr lang="en-GB">
                <a:solidFill>
                  <a:schemeClr val="bg1"/>
                </a:solidFill>
              </a:rPr>
              <a:t>This is appropriate, polite behaviour which involves respect for fellow competitors and adhering to rules and does not involve doping. </a:t>
            </a:r>
          </a:p>
          <a:p>
            <a:r>
              <a:rPr lang="en-GB">
                <a:solidFill>
                  <a:schemeClr val="bg1"/>
                </a:solidFill>
              </a:rPr>
              <a:t>For example respecting an opponent putting in golf. Being honest if you made a catch or if it hit the floor. </a:t>
            </a:r>
          </a:p>
          <a:p>
            <a:r>
              <a:rPr lang="en-GB">
                <a:solidFill>
                  <a:schemeClr val="bg1"/>
                </a:solidFill>
              </a:rPr>
              <a:t>Lots of examples of sportsmanship.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29871" y="2837815"/>
            <a:ext cx="1627767" cy="1171992"/>
          </a:xfrm>
          <a:prstGeom prst="rect">
            <a:avLst/>
          </a:prstGeom>
          <a:effectLst/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15776" y="2906995"/>
            <a:ext cx="1627767" cy="1033632"/>
          </a:xfrm>
          <a:prstGeom prst="rect">
            <a:avLst/>
          </a:prstGeom>
          <a:effectLst/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29870" y="4520654"/>
            <a:ext cx="1627767" cy="1627767"/>
          </a:xfrm>
          <a:prstGeom prst="rect">
            <a:avLst/>
          </a:prstGeom>
          <a:effectLst/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15776" y="4597973"/>
            <a:ext cx="1627767" cy="1473129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2128945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2000"/>
                <a:hueMod val="108000"/>
                <a:satMod val="164000"/>
                <a:lumMod val="69000"/>
              </a:schemeClr>
              <a:schemeClr val="bg2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7">
            <a:extLst>
              <a:ext uri="{FF2B5EF4-FFF2-40B4-BE49-F238E27FC236}">
                <a16:creationId xmlns:a16="http://schemas.microsoft.com/office/drawing/2014/main" id="{3A551C82-AC32-4F93-96A1-375B6C944E7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180711"/>
          </a:xfrm>
        </p:spPr>
        <p:txBody>
          <a:bodyPr>
            <a:normAutofit/>
          </a:bodyPr>
          <a:lstStyle/>
          <a:p>
            <a:r>
              <a:rPr lang="en-GB" dirty="0"/>
              <a:t>Inclusion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8E9DC5F0-71C9-4764-B02D-E53FB01A71A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3924298"/>
            <a:ext cx="12192417" cy="293370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 5">
            <a:extLst>
              <a:ext uri="{FF2B5EF4-FFF2-40B4-BE49-F238E27FC236}">
                <a16:creationId xmlns:a16="http://schemas.microsoft.com/office/drawing/2014/main" id="{3B24F9F8-88C6-4C1D-9876-AFE7486BC5F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1" y="1762067"/>
            <a:ext cx="12191695" cy="2802467"/>
          </a:xfrm>
          <a:custGeom>
            <a:avLst/>
            <a:gdLst/>
            <a:ahLst/>
            <a:cxnLst/>
            <a:rect l="l" t="t" r="r" b="b"/>
            <a:pathLst>
              <a:path w="10000" h="8000">
                <a:moveTo>
                  <a:pt x="0" y="0"/>
                </a:moveTo>
                <a:lnTo>
                  <a:pt x="0" y="7970"/>
                </a:lnTo>
                <a:lnTo>
                  <a:pt x="10000" y="8000"/>
                </a:lnTo>
                <a:lnTo>
                  <a:pt x="10000" y="7"/>
                </a:lnTo>
                <a:lnTo>
                  <a:pt x="10000" y="7"/>
                </a:lnTo>
                <a:lnTo>
                  <a:pt x="9773" y="156"/>
                </a:lnTo>
                <a:lnTo>
                  <a:pt x="9547" y="298"/>
                </a:lnTo>
                <a:lnTo>
                  <a:pt x="9320" y="437"/>
                </a:lnTo>
                <a:lnTo>
                  <a:pt x="9092" y="556"/>
                </a:lnTo>
                <a:lnTo>
                  <a:pt x="8865" y="676"/>
                </a:lnTo>
                <a:lnTo>
                  <a:pt x="8637" y="788"/>
                </a:lnTo>
                <a:lnTo>
                  <a:pt x="8412" y="884"/>
                </a:lnTo>
                <a:lnTo>
                  <a:pt x="8184" y="975"/>
                </a:lnTo>
                <a:lnTo>
                  <a:pt x="7957" y="1058"/>
                </a:lnTo>
                <a:lnTo>
                  <a:pt x="7734" y="1130"/>
                </a:lnTo>
                <a:lnTo>
                  <a:pt x="7508" y="1202"/>
                </a:lnTo>
                <a:lnTo>
                  <a:pt x="7285" y="1262"/>
                </a:lnTo>
                <a:lnTo>
                  <a:pt x="7062" y="1309"/>
                </a:lnTo>
                <a:lnTo>
                  <a:pt x="6840" y="1358"/>
                </a:lnTo>
                <a:lnTo>
                  <a:pt x="6620" y="1399"/>
                </a:lnTo>
                <a:lnTo>
                  <a:pt x="6402" y="1428"/>
                </a:lnTo>
                <a:lnTo>
                  <a:pt x="6184" y="1453"/>
                </a:lnTo>
                <a:lnTo>
                  <a:pt x="5968" y="1477"/>
                </a:lnTo>
                <a:lnTo>
                  <a:pt x="5755" y="1488"/>
                </a:lnTo>
                <a:lnTo>
                  <a:pt x="5542" y="1500"/>
                </a:lnTo>
                <a:lnTo>
                  <a:pt x="5332" y="1506"/>
                </a:lnTo>
                <a:lnTo>
                  <a:pt x="5124" y="1500"/>
                </a:lnTo>
                <a:lnTo>
                  <a:pt x="4918" y="1500"/>
                </a:lnTo>
                <a:lnTo>
                  <a:pt x="4714" y="1488"/>
                </a:lnTo>
                <a:lnTo>
                  <a:pt x="4514" y="1470"/>
                </a:lnTo>
                <a:lnTo>
                  <a:pt x="4316" y="1453"/>
                </a:lnTo>
                <a:lnTo>
                  <a:pt x="4122" y="1434"/>
                </a:lnTo>
                <a:lnTo>
                  <a:pt x="3929" y="1405"/>
                </a:lnTo>
                <a:lnTo>
                  <a:pt x="3739" y="1374"/>
                </a:lnTo>
                <a:lnTo>
                  <a:pt x="3553" y="1346"/>
                </a:lnTo>
                <a:lnTo>
                  <a:pt x="3190" y="1267"/>
                </a:lnTo>
                <a:lnTo>
                  <a:pt x="2842" y="1183"/>
                </a:lnTo>
                <a:lnTo>
                  <a:pt x="2508" y="1095"/>
                </a:lnTo>
                <a:lnTo>
                  <a:pt x="2192" y="998"/>
                </a:lnTo>
                <a:lnTo>
                  <a:pt x="1890" y="897"/>
                </a:lnTo>
                <a:lnTo>
                  <a:pt x="1610" y="788"/>
                </a:lnTo>
                <a:lnTo>
                  <a:pt x="1347" y="681"/>
                </a:lnTo>
                <a:lnTo>
                  <a:pt x="1105" y="574"/>
                </a:lnTo>
                <a:lnTo>
                  <a:pt x="883" y="473"/>
                </a:lnTo>
                <a:lnTo>
                  <a:pt x="686" y="377"/>
                </a:lnTo>
                <a:lnTo>
                  <a:pt x="508" y="286"/>
                </a:lnTo>
                <a:lnTo>
                  <a:pt x="358" y="210"/>
                </a:lnTo>
                <a:lnTo>
                  <a:pt x="232" y="138"/>
                </a:lnTo>
                <a:lnTo>
                  <a:pt x="59" y="35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3485" y="2573718"/>
            <a:ext cx="2657262" cy="1700647"/>
          </a:xfrm>
          <a:prstGeom prst="rect">
            <a:avLst/>
          </a:prstGeom>
          <a:effectLst/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41313" y="2548281"/>
            <a:ext cx="2091369" cy="1751522"/>
          </a:xfrm>
          <a:prstGeom prst="rect">
            <a:avLst/>
          </a:prstGeom>
          <a:effectLst/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3485" y="4514108"/>
            <a:ext cx="2657262" cy="1640859"/>
          </a:xfrm>
          <a:prstGeom prst="rect">
            <a:avLst/>
          </a:prstGeom>
          <a:effectLst/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84751" y="4458777"/>
            <a:ext cx="2604493" cy="1751522"/>
          </a:xfrm>
          <a:prstGeom prst="rect">
            <a:avLst/>
          </a:prstGeom>
          <a:effectLst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27526" y="2548281"/>
            <a:ext cx="5114093" cy="3654389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Sport can allow people to be included within teams, competitions or structures. </a:t>
            </a:r>
          </a:p>
          <a:p>
            <a:r>
              <a:rPr lang="en-GB">
                <a:solidFill>
                  <a:schemeClr val="bg1"/>
                </a:solidFill>
              </a:rPr>
              <a:t>This can include campaigns/initiatives to encourage under-represented social groups in sport. </a:t>
            </a:r>
          </a:p>
          <a:p>
            <a:r>
              <a:rPr lang="en-GB">
                <a:solidFill>
                  <a:schemeClr val="bg1"/>
                </a:solidFill>
              </a:rPr>
              <a:t>For example the Paralympics. </a:t>
            </a:r>
          </a:p>
        </p:txBody>
      </p:sp>
    </p:spTree>
    <p:extLst>
      <p:ext uri="{BB962C8B-B14F-4D97-AF65-F5344CB8AC3E}">
        <p14:creationId xmlns:p14="http://schemas.microsoft.com/office/powerpoint/2010/main" val="4473433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2000"/>
                <a:hueMod val="108000"/>
                <a:satMod val="164000"/>
                <a:lumMod val="69000"/>
              </a:schemeClr>
              <a:schemeClr val="bg2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7">
            <a:extLst>
              <a:ext uri="{FF2B5EF4-FFF2-40B4-BE49-F238E27FC236}">
                <a16:creationId xmlns:a16="http://schemas.microsoft.com/office/drawing/2014/main" id="{0CB1E189-FC89-47D1-BD8C-3C0D4C3CBC2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180711"/>
          </a:xfrm>
        </p:spPr>
        <p:txBody>
          <a:bodyPr>
            <a:normAutofit/>
          </a:bodyPr>
          <a:lstStyle/>
          <a:p>
            <a:r>
              <a:rPr lang="en-GB" dirty="0"/>
              <a:t>Citizenship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EA3E233-5D32-4D3F-9619-2535009FFF5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3924298"/>
            <a:ext cx="12192417" cy="293370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 5">
            <a:extLst>
              <a:ext uri="{FF2B5EF4-FFF2-40B4-BE49-F238E27FC236}">
                <a16:creationId xmlns:a16="http://schemas.microsoft.com/office/drawing/2014/main" id="{69C08A4A-325D-4638-8450-F7874C2533E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1" y="1762067"/>
            <a:ext cx="12191695" cy="2802467"/>
          </a:xfrm>
          <a:custGeom>
            <a:avLst/>
            <a:gdLst/>
            <a:ahLst/>
            <a:cxnLst/>
            <a:rect l="l" t="t" r="r" b="b"/>
            <a:pathLst>
              <a:path w="10000" h="8000">
                <a:moveTo>
                  <a:pt x="0" y="0"/>
                </a:moveTo>
                <a:lnTo>
                  <a:pt x="0" y="7970"/>
                </a:lnTo>
                <a:lnTo>
                  <a:pt x="10000" y="8000"/>
                </a:lnTo>
                <a:lnTo>
                  <a:pt x="10000" y="7"/>
                </a:lnTo>
                <a:lnTo>
                  <a:pt x="10000" y="7"/>
                </a:lnTo>
                <a:lnTo>
                  <a:pt x="9773" y="156"/>
                </a:lnTo>
                <a:lnTo>
                  <a:pt x="9547" y="298"/>
                </a:lnTo>
                <a:lnTo>
                  <a:pt x="9320" y="437"/>
                </a:lnTo>
                <a:lnTo>
                  <a:pt x="9092" y="556"/>
                </a:lnTo>
                <a:lnTo>
                  <a:pt x="8865" y="676"/>
                </a:lnTo>
                <a:lnTo>
                  <a:pt x="8637" y="788"/>
                </a:lnTo>
                <a:lnTo>
                  <a:pt x="8412" y="884"/>
                </a:lnTo>
                <a:lnTo>
                  <a:pt x="8184" y="975"/>
                </a:lnTo>
                <a:lnTo>
                  <a:pt x="7957" y="1058"/>
                </a:lnTo>
                <a:lnTo>
                  <a:pt x="7734" y="1130"/>
                </a:lnTo>
                <a:lnTo>
                  <a:pt x="7508" y="1202"/>
                </a:lnTo>
                <a:lnTo>
                  <a:pt x="7285" y="1262"/>
                </a:lnTo>
                <a:lnTo>
                  <a:pt x="7062" y="1309"/>
                </a:lnTo>
                <a:lnTo>
                  <a:pt x="6840" y="1358"/>
                </a:lnTo>
                <a:lnTo>
                  <a:pt x="6620" y="1399"/>
                </a:lnTo>
                <a:lnTo>
                  <a:pt x="6402" y="1428"/>
                </a:lnTo>
                <a:lnTo>
                  <a:pt x="6184" y="1453"/>
                </a:lnTo>
                <a:lnTo>
                  <a:pt x="5968" y="1477"/>
                </a:lnTo>
                <a:lnTo>
                  <a:pt x="5755" y="1488"/>
                </a:lnTo>
                <a:lnTo>
                  <a:pt x="5542" y="1500"/>
                </a:lnTo>
                <a:lnTo>
                  <a:pt x="5332" y="1506"/>
                </a:lnTo>
                <a:lnTo>
                  <a:pt x="5124" y="1500"/>
                </a:lnTo>
                <a:lnTo>
                  <a:pt x="4918" y="1500"/>
                </a:lnTo>
                <a:lnTo>
                  <a:pt x="4714" y="1488"/>
                </a:lnTo>
                <a:lnTo>
                  <a:pt x="4514" y="1470"/>
                </a:lnTo>
                <a:lnTo>
                  <a:pt x="4316" y="1453"/>
                </a:lnTo>
                <a:lnTo>
                  <a:pt x="4122" y="1434"/>
                </a:lnTo>
                <a:lnTo>
                  <a:pt x="3929" y="1405"/>
                </a:lnTo>
                <a:lnTo>
                  <a:pt x="3739" y="1374"/>
                </a:lnTo>
                <a:lnTo>
                  <a:pt x="3553" y="1346"/>
                </a:lnTo>
                <a:lnTo>
                  <a:pt x="3190" y="1267"/>
                </a:lnTo>
                <a:lnTo>
                  <a:pt x="2842" y="1183"/>
                </a:lnTo>
                <a:lnTo>
                  <a:pt x="2508" y="1095"/>
                </a:lnTo>
                <a:lnTo>
                  <a:pt x="2192" y="998"/>
                </a:lnTo>
                <a:lnTo>
                  <a:pt x="1890" y="897"/>
                </a:lnTo>
                <a:lnTo>
                  <a:pt x="1610" y="788"/>
                </a:lnTo>
                <a:lnTo>
                  <a:pt x="1347" y="681"/>
                </a:lnTo>
                <a:lnTo>
                  <a:pt x="1105" y="574"/>
                </a:lnTo>
                <a:lnTo>
                  <a:pt x="883" y="473"/>
                </a:lnTo>
                <a:lnTo>
                  <a:pt x="686" y="377"/>
                </a:lnTo>
                <a:lnTo>
                  <a:pt x="508" y="286"/>
                </a:lnTo>
                <a:lnTo>
                  <a:pt x="358" y="210"/>
                </a:lnTo>
                <a:lnTo>
                  <a:pt x="232" y="138"/>
                </a:lnTo>
                <a:lnTo>
                  <a:pt x="59" y="35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3855" y="2548281"/>
            <a:ext cx="5114093" cy="3654389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Sport can allow people to act as good citizens. </a:t>
            </a:r>
          </a:p>
          <a:p>
            <a:r>
              <a:rPr lang="en-GB">
                <a:solidFill>
                  <a:schemeClr val="bg1"/>
                </a:solidFill>
              </a:rPr>
              <a:t>Act in the same way that citizens should. </a:t>
            </a:r>
          </a:p>
          <a:p>
            <a:r>
              <a:rPr lang="en-GB">
                <a:solidFill>
                  <a:schemeClr val="bg1"/>
                </a:solidFill>
              </a:rPr>
              <a:t>For example getting involved in the local community through sport. </a:t>
            </a:r>
          </a:p>
        </p:txBody>
      </p:sp>
      <p:pic>
        <p:nvPicPr>
          <p:cNvPr id="4" name="Picture 6">
            <a:extLst>
              <a:ext uri="{FF2B5EF4-FFF2-40B4-BE49-F238E27FC236}">
                <a16:creationId xmlns:a16="http://schemas.microsoft.com/office/drawing/2014/main" id="{372A909F-DA5F-400A-992F-1E305AAA83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1917" y="2550285"/>
            <a:ext cx="2627842" cy="174751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91917" y="4595457"/>
            <a:ext cx="2627842" cy="1478161"/>
          </a:xfrm>
          <a:prstGeom prst="rect">
            <a:avLst/>
          </a:prstGeom>
          <a:effectLst/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15701" y="3275596"/>
            <a:ext cx="2627842" cy="2207387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38857693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2000"/>
                <a:hueMod val="108000"/>
                <a:satMod val="164000"/>
                <a:lumMod val="69000"/>
              </a:schemeClr>
              <a:schemeClr val="bg2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>
            <a:extLst>
              <a:ext uri="{FF2B5EF4-FFF2-40B4-BE49-F238E27FC236}">
                <a16:creationId xmlns:a16="http://schemas.microsoft.com/office/drawing/2014/main" id="{AA72AAC8-1209-4875-BA07-E6860CC8B03D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tx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180711"/>
          </a:xfrm>
        </p:spPr>
        <p:txBody>
          <a:bodyPr>
            <a:normAutofit/>
          </a:bodyPr>
          <a:lstStyle/>
          <a:p>
            <a:r>
              <a:rPr lang="en-GB" dirty="0"/>
              <a:t>Tolerance and Respect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B6F5053-444C-4A41-90A3-423585845624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3924298"/>
            <a:ext cx="12192417" cy="2933702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 5">
            <a:extLst>
              <a:ext uri="{FF2B5EF4-FFF2-40B4-BE49-F238E27FC236}">
                <a16:creationId xmlns:a16="http://schemas.microsoft.com/office/drawing/2014/main" id="{877D4C50-8E36-4122-843F-CC0D80553B1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1" y="1762067"/>
            <a:ext cx="12191695" cy="2802467"/>
          </a:xfrm>
          <a:custGeom>
            <a:avLst/>
            <a:gdLst/>
            <a:ahLst/>
            <a:cxnLst/>
            <a:rect l="l" t="t" r="r" b="b"/>
            <a:pathLst>
              <a:path w="10000" h="8000">
                <a:moveTo>
                  <a:pt x="0" y="0"/>
                </a:moveTo>
                <a:lnTo>
                  <a:pt x="0" y="7970"/>
                </a:lnTo>
                <a:lnTo>
                  <a:pt x="10000" y="8000"/>
                </a:lnTo>
                <a:lnTo>
                  <a:pt x="10000" y="7"/>
                </a:lnTo>
                <a:lnTo>
                  <a:pt x="10000" y="7"/>
                </a:lnTo>
                <a:lnTo>
                  <a:pt x="9773" y="156"/>
                </a:lnTo>
                <a:lnTo>
                  <a:pt x="9547" y="298"/>
                </a:lnTo>
                <a:lnTo>
                  <a:pt x="9320" y="437"/>
                </a:lnTo>
                <a:lnTo>
                  <a:pt x="9092" y="556"/>
                </a:lnTo>
                <a:lnTo>
                  <a:pt x="8865" y="676"/>
                </a:lnTo>
                <a:lnTo>
                  <a:pt x="8637" y="788"/>
                </a:lnTo>
                <a:lnTo>
                  <a:pt x="8412" y="884"/>
                </a:lnTo>
                <a:lnTo>
                  <a:pt x="8184" y="975"/>
                </a:lnTo>
                <a:lnTo>
                  <a:pt x="7957" y="1058"/>
                </a:lnTo>
                <a:lnTo>
                  <a:pt x="7734" y="1130"/>
                </a:lnTo>
                <a:lnTo>
                  <a:pt x="7508" y="1202"/>
                </a:lnTo>
                <a:lnTo>
                  <a:pt x="7285" y="1262"/>
                </a:lnTo>
                <a:lnTo>
                  <a:pt x="7062" y="1309"/>
                </a:lnTo>
                <a:lnTo>
                  <a:pt x="6840" y="1358"/>
                </a:lnTo>
                <a:lnTo>
                  <a:pt x="6620" y="1399"/>
                </a:lnTo>
                <a:lnTo>
                  <a:pt x="6402" y="1428"/>
                </a:lnTo>
                <a:lnTo>
                  <a:pt x="6184" y="1453"/>
                </a:lnTo>
                <a:lnTo>
                  <a:pt x="5968" y="1477"/>
                </a:lnTo>
                <a:lnTo>
                  <a:pt x="5755" y="1488"/>
                </a:lnTo>
                <a:lnTo>
                  <a:pt x="5542" y="1500"/>
                </a:lnTo>
                <a:lnTo>
                  <a:pt x="5332" y="1506"/>
                </a:lnTo>
                <a:lnTo>
                  <a:pt x="5124" y="1500"/>
                </a:lnTo>
                <a:lnTo>
                  <a:pt x="4918" y="1500"/>
                </a:lnTo>
                <a:lnTo>
                  <a:pt x="4714" y="1488"/>
                </a:lnTo>
                <a:lnTo>
                  <a:pt x="4514" y="1470"/>
                </a:lnTo>
                <a:lnTo>
                  <a:pt x="4316" y="1453"/>
                </a:lnTo>
                <a:lnTo>
                  <a:pt x="4122" y="1434"/>
                </a:lnTo>
                <a:lnTo>
                  <a:pt x="3929" y="1405"/>
                </a:lnTo>
                <a:lnTo>
                  <a:pt x="3739" y="1374"/>
                </a:lnTo>
                <a:lnTo>
                  <a:pt x="3553" y="1346"/>
                </a:lnTo>
                <a:lnTo>
                  <a:pt x="3190" y="1267"/>
                </a:lnTo>
                <a:lnTo>
                  <a:pt x="2842" y="1183"/>
                </a:lnTo>
                <a:lnTo>
                  <a:pt x="2508" y="1095"/>
                </a:lnTo>
                <a:lnTo>
                  <a:pt x="2192" y="998"/>
                </a:lnTo>
                <a:lnTo>
                  <a:pt x="1890" y="897"/>
                </a:lnTo>
                <a:lnTo>
                  <a:pt x="1610" y="788"/>
                </a:lnTo>
                <a:lnTo>
                  <a:pt x="1347" y="681"/>
                </a:lnTo>
                <a:lnTo>
                  <a:pt x="1105" y="574"/>
                </a:lnTo>
                <a:lnTo>
                  <a:pt x="883" y="473"/>
                </a:lnTo>
                <a:lnTo>
                  <a:pt x="686" y="377"/>
                </a:lnTo>
                <a:lnTo>
                  <a:pt x="508" y="286"/>
                </a:lnTo>
                <a:lnTo>
                  <a:pt x="358" y="210"/>
                </a:lnTo>
                <a:lnTo>
                  <a:pt x="232" y="138"/>
                </a:lnTo>
                <a:lnTo>
                  <a:pt x="59" y="35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3855" y="2548281"/>
            <a:ext cx="5114093" cy="3654389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Sport can help performers to tolerate and understand others. </a:t>
            </a:r>
          </a:p>
          <a:p>
            <a:r>
              <a:rPr lang="en-GB">
                <a:solidFill>
                  <a:schemeClr val="bg1"/>
                </a:solidFill>
              </a:rPr>
              <a:t>Allows them to show respect to others.</a:t>
            </a:r>
          </a:p>
          <a:p>
            <a:r>
              <a:rPr lang="en-GB">
                <a:solidFill>
                  <a:schemeClr val="bg1"/>
                </a:solidFill>
              </a:rPr>
              <a:t>A willingness to respect the differences of others. </a:t>
            </a:r>
          </a:p>
          <a:p>
            <a:r>
              <a:rPr lang="en-GB">
                <a:solidFill>
                  <a:schemeClr val="bg1"/>
                </a:solidFill>
              </a:rPr>
              <a:t>Respecting the anthems of other countries, the different cultures. Learning about these cultures through sport.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FE7AAF2-88AD-4796-BA71-48C6CF7F60F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93079" y="2806543"/>
            <a:ext cx="326618" cy="26715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1917" y="3617216"/>
            <a:ext cx="2627842" cy="1524148"/>
          </a:xfrm>
          <a:prstGeom prst="rect">
            <a:avLst/>
          </a:prstGeom>
          <a:effectLst/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6AA576A7-96CD-46CC-A160-2332A60AE11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915701" y="3689481"/>
            <a:ext cx="2627842" cy="1379617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95988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604E0B1-6762-4B99-A6A5-42ED8E20D69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7">
            <a:extLst>
              <a:ext uri="{FF2B5EF4-FFF2-40B4-BE49-F238E27FC236}">
                <a16:creationId xmlns:a16="http://schemas.microsoft.com/office/drawing/2014/main" id="{6D86F5FF-DE1B-4BAB-A7BE-6F39F5DD988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8930" y="629267"/>
            <a:ext cx="9252154" cy="1016654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EBEBEB"/>
                </a:solidFill>
              </a:rPr>
              <a:t>Task 2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36AD705-9544-45E1-B278-8D99F718B8E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8DFFC5B7-4963-4902-8A90-EFF5766892D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-1" y="1762067"/>
            <a:ext cx="12192418" cy="5095933"/>
          </a:xfrm>
          <a:custGeom>
            <a:avLst/>
            <a:gdLst>
              <a:gd name="connsiteX0" fmla="*/ 1 w 12192418"/>
              <a:gd name="connsiteY0" fmla="*/ 0 h 5095933"/>
              <a:gd name="connsiteX1" fmla="*/ 71932 w 12192418"/>
              <a:gd name="connsiteY1" fmla="*/ 12261 h 5095933"/>
              <a:gd name="connsiteX2" fmla="*/ 282849 w 12192418"/>
              <a:gd name="connsiteY2" fmla="*/ 48343 h 5095933"/>
              <a:gd name="connsiteX3" fmla="*/ 436464 w 12192418"/>
              <a:gd name="connsiteY3" fmla="*/ 73565 h 5095933"/>
              <a:gd name="connsiteX4" fmla="*/ 619339 w 12192418"/>
              <a:gd name="connsiteY4" fmla="*/ 100188 h 5095933"/>
              <a:gd name="connsiteX5" fmla="*/ 836351 w 12192418"/>
              <a:gd name="connsiteY5" fmla="*/ 132066 h 5095933"/>
              <a:gd name="connsiteX6" fmla="*/ 1076528 w 12192418"/>
              <a:gd name="connsiteY6" fmla="*/ 165696 h 5095933"/>
              <a:gd name="connsiteX7" fmla="*/ 1347184 w 12192418"/>
              <a:gd name="connsiteY7" fmla="*/ 201077 h 5095933"/>
              <a:gd name="connsiteX8" fmla="*/ 1642223 w 12192418"/>
              <a:gd name="connsiteY8" fmla="*/ 238560 h 5095933"/>
              <a:gd name="connsiteX9" fmla="*/ 1962864 w 12192418"/>
              <a:gd name="connsiteY9" fmla="*/ 276043 h 5095933"/>
              <a:gd name="connsiteX10" fmla="*/ 2304232 w 12192418"/>
              <a:gd name="connsiteY10" fmla="*/ 314227 h 5095933"/>
              <a:gd name="connsiteX11" fmla="*/ 2672421 w 12192418"/>
              <a:gd name="connsiteY11" fmla="*/ 349608 h 5095933"/>
              <a:gd name="connsiteX12" fmla="*/ 3057678 w 12192418"/>
              <a:gd name="connsiteY12" fmla="*/ 383588 h 5095933"/>
              <a:gd name="connsiteX13" fmla="*/ 3464881 w 12192418"/>
              <a:gd name="connsiteY13" fmla="*/ 414415 h 5095933"/>
              <a:gd name="connsiteX14" fmla="*/ 3889152 w 12192418"/>
              <a:gd name="connsiteY14" fmla="*/ 443841 h 5095933"/>
              <a:gd name="connsiteX15" fmla="*/ 4331710 w 12192418"/>
              <a:gd name="connsiteY15" fmla="*/ 471515 h 5095933"/>
              <a:gd name="connsiteX16" fmla="*/ 4558476 w 12192418"/>
              <a:gd name="connsiteY16" fmla="*/ 481324 h 5095933"/>
              <a:gd name="connsiteX17" fmla="*/ 4790118 w 12192418"/>
              <a:gd name="connsiteY17" fmla="*/ 492183 h 5095933"/>
              <a:gd name="connsiteX18" fmla="*/ 5025418 w 12192418"/>
              <a:gd name="connsiteY18" fmla="*/ 502342 h 5095933"/>
              <a:gd name="connsiteX19" fmla="*/ 5261937 w 12192418"/>
              <a:gd name="connsiteY19" fmla="*/ 508998 h 5095933"/>
              <a:gd name="connsiteX20" fmla="*/ 5503332 w 12192418"/>
              <a:gd name="connsiteY20" fmla="*/ 514953 h 5095933"/>
              <a:gd name="connsiteX21" fmla="*/ 5747167 w 12192418"/>
              <a:gd name="connsiteY21" fmla="*/ 521259 h 5095933"/>
              <a:gd name="connsiteX22" fmla="*/ 5995877 w 12192418"/>
              <a:gd name="connsiteY22" fmla="*/ 525463 h 5095933"/>
              <a:gd name="connsiteX23" fmla="*/ 6247026 w 12192418"/>
              <a:gd name="connsiteY23" fmla="*/ 525463 h 5095933"/>
              <a:gd name="connsiteX24" fmla="*/ 6500613 w 12192418"/>
              <a:gd name="connsiteY24" fmla="*/ 527565 h 5095933"/>
              <a:gd name="connsiteX25" fmla="*/ 6756639 w 12192418"/>
              <a:gd name="connsiteY25" fmla="*/ 525463 h 5095933"/>
              <a:gd name="connsiteX26" fmla="*/ 7016322 w 12192418"/>
              <a:gd name="connsiteY26" fmla="*/ 521259 h 5095933"/>
              <a:gd name="connsiteX27" fmla="*/ 7276005 w 12192418"/>
              <a:gd name="connsiteY27" fmla="*/ 517406 h 5095933"/>
              <a:gd name="connsiteX28" fmla="*/ 7539345 w 12192418"/>
              <a:gd name="connsiteY28" fmla="*/ 508998 h 5095933"/>
              <a:gd name="connsiteX29" fmla="*/ 7805124 w 12192418"/>
              <a:gd name="connsiteY29" fmla="*/ 500241 h 5095933"/>
              <a:gd name="connsiteX30" fmla="*/ 8070903 w 12192418"/>
              <a:gd name="connsiteY30" fmla="*/ 490082 h 5095933"/>
              <a:gd name="connsiteX31" fmla="*/ 8339121 w 12192418"/>
              <a:gd name="connsiteY31" fmla="*/ 475719 h 5095933"/>
              <a:gd name="connsiteX32" fmla="*/ 8609776 w 12192418"/>
              <a:gd name="connsiteY32" fmla="*/ 458554 h 5095933"/>
              <a:gd name="connsiteX33" fmla="*/ 8881651 w 12192418"/>
              <a:gd name="connsiteY33" fmla="*/ 442089 h 5095933"/>
              <a:gd name="connsiteX34" fmla="*/ 9153526 w 12192418"/>
              <a:gd name="connsiteY34" fmla="*/ 421071 h 5095933"/>
              <a:gd name="connsiteX35" fmla="*/ 9429058 w 12192418"/>
              <a:gd name="connsiteY35" fmla="*/ 395849 h 5095933"/>
              <a:gd name="connsiteX36" fmla="*/ 9700933 w 12192418"/>
              <a:gd name="connsiteY36" fmla="*/ 370626 h 5095933"/>
              <a:gd name="connsiteX37" fmla="*/ 9977684 w 12192418"/>
              <a:gd name="connsiteY37" fmla="*/ 341551 h 5095933"/>
              <a:gd name="connsiteX38" fmla="*/ 10255655 w 12192418"/>
              <a:gd name="connsiteY38" fmla="*/ 309673 h 5095933"/>
              <a:gd name="connsiteX39" fmla="*/ 10529968 w 12192418"/>
              <a:gd name="connsiteY39" fmla="*/ 276043 h 5095933"/>
              <a:gd name="connsiteX40" fmla="*/ 10807939 w 12192418"/>
              <a:gd name="connsiteY40" fmla="*/ 236809 h 5095933"/>
              <a:gd name="connsiteX41" fmla="*/ 11084690 w 12192418"/>
              <a:gd name="connsiteY41" fmla="*/ 194772 h 5095933"/>
              <a:gd name="connsiteX42" fmla="*/ 11362661 w 12192418"/>
              <a:gd name="connsiteY42" fmla="*/ 153085 h 5095933"/>
              <a:gd name="connsiteX43" fmla="*/ 11639412 w 12192418"/>
              <a:gd name="connsiteY43" fmla="*/ 104392 h 5095933"/>
              <a:gd name="connsiteX44" fmla="*/ 11914945 w 12192418"/>
              <a:gd name="connsiteY44" fmla="*/ 54648 h 5095933"/>
              <a:gd name="connsiteX45" fmla="*/ 12191696 w 12192418"/>
              <a:gd name="connsiteY45" fmla="*/ 2452 h 5095933"/>
              <a:gd name="connsiteX46" fmla="*/ 12191696 w 12192418"/>
              <a:gd name="connsiteY46" fmla="*/ 2109542 h 5095933"/>
              <a:gd name="connsiteX47" fmla="*/ 12191999 w 12192418"/>
              <a:gd name="connsiteY47" fmla="*/ 2109542 h 5095933"/>
              <a:gd name="connsiteX48" fmla="*/ 12191999 w 12192418"/>
              <a:gd name="connsiteY48" fmla="*/ 2802467 h 5095933"/>
              <a:gd name="connsiteX49" fmla="*/ 12192418 w 12192418"/>
              <a:gd name="connsiteY49" fmla="*/ 2802467 h 5095933"/>
              <a:gd name="connsiteX50" fmla="*/ 12192418 w 12192418"/>
              <a:gd name="connsiteY50" fmla="*/ 5095933 h 5095933"/>
              <a:gd name="connsiteX51" fmla="*/ 1 w 12192418"/>
              <a:gd name="connsiteY51" fmla="*/ 5095933 h 5095933"/>
              <a:gd name="connsiteX52" fmla="*/ 1 w 12192418"/>
              <a:gd name="connsiteY52" fmla="*/ 4074529 h 5095933"/>
              <a:gd name="connsiteX53" fmla="*/ 0 w 12192418"/>
              <a:gd name="connsiteY53" fmla="*/ 4074529 h 5095933"/>
              <a:gd name="connsiteX54" fmla="*/ 0 w 12192418"/>
              <a:gd name="connsiteY54" fmla="*/ 2109542 h 5095933"/>
              <a:gd name="connsiteX55" fmla="*/ 1 w 12192418"/>
              <a:gd name="connsiteY55" fmla="*/ 2109542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12192418" h="5095933">
                <a:moveTo>
                  <a:pt x="1" y="0"/>
                </a:moveTo>
                <a:lnTo>
                  <a:pt x="71932" y="12261"/>
                </a:lnTo>
                <a:lnTo>
                  <a:pt x="282849" y="48343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4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7"/>
                </a:lnTo>
                <a:lnTo>
                  <a:pt x="2672421" y="349608"/>
                </a:lnTo>
                <a:lnTo>
                  <a:pt x="3057678" y="383588"/>
                </a:lnTo>
                <a:lnTo>
                  <a:pt x="3464881" y="414415"/>
                </a:lnTo>
                <a:lnTo>
                  <a:pt x="3889152" y="443841"/>
                </a:lnTo>
                <a:lnTo>
                  <a:pt x="4331710" y="471515"/>
                </a:lnTo>
                <a:lnTo>
                  <a:pt x="4558476" y="481324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7" y="521259"/>
                </a:lnTo>
                <a:lnTo>
                  <a:pt x="5995877" y="525463"/>
                </a:lnTo>
                <a:lnTo>
                  <a:pt x="6247026" y="525463"/>
                </a:lnTo>
                <a:lnTo>
                  <a:pt x="6500613" y="527565"/>
                </a:lnTo>
                <a:lnTo>
                  <a:pt x="6756639" y="525463"/>
                </a:lnTo>
                <a:lnTo>
                  <a:pt x="7016322" y="521259"/>
                </a:lnTo>
                <a:lnTo>
                  <a:pt x="7276005" y="517406"/>
                </a:lnTo>
                <a:lnTo>
                  <a:pt x="7539345" y="508998"/>
                </a:lnTo>
                <a:lnTo>
                  <a:pt x="7805124" y="500241"/>
                </a:lnTo>
                <a:lnTo>
                  <a:pt x="8070903" y="490082"/>
                </a:lnTo>
                <a:lnTo>
                  <a:pt x="8339121" y="475719"/>
                </a:lnTo>
                <a:lnTo>
                  <a:pt x="8609776" y="458554"/>
                </a:lnTo>
                <a:lnTo>
                  <a:pt x="8881651" y="442089"/>
                </a:lnTo>
                <a:lnTo>
                  <a:pt x="9153526" y="421071"/>
                </a:lnTo>
                <a:lnTo>
                  <a:pt x="9429058" y="395849"/>
                </a:lnTo>
                <a:lnTo>
                  <a:pt x="9700933" y="370626"/>
                </a:lnTo>
                <a:lnTo>
                  <a:pt x="9977684" y="341551"/>
                </a:lnTo>
                <a:lnTo>
                  <a:pt x="10255655" y="309673"/>
                </a:lnTo>
                <a:lnTo>
                  <a:pt x="10529968" y="276043"/>
                </a:lnTo>
                <a:lnTo>
                  <a:pt x="10807939" y="236809"/>
                </a:lnTo>
                <a:lnTo>
                  <a:pt x="11084690" y="194772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109542"/>
                </a:lnTo>
                <a:lnTo>
                  <a:pt x="12191999" y="2109542"/>
                </a:lnTo>
                <a:lnTo>
                  <a:pt x="12191999" y="2802467"/>
                </a:lnTo>
                <a:lnTo>
                  <a:pt x="12192418" y="2802467"/>
                </a:lnTo>
                <a:lnTo>
                  <a:pt x="12192418" y="5095933"/>
                </a:lnTo>
                <a:lnTo>
                  <a:pt x="1" y="5095933"/>
                </a:lnTo>
                <a:lnTo>
                  <a:pt x="1" y="4074529"/>
                </a:lnTo>
                <a:lnTo>
                  <a:pt x="0" y="4074529"/>
                </a:lnTo>
                <a:lnTo>
                  <a:pt x="0" y="2109542"/>
                </a:lnTo>
                <a:lnTo>
                  <a:pt x="1" y="21095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35DADC2-86CE-4B49-86C3-4A1FBE83225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76981136"/>
              </p:ext>
            </p:extLst>
          </p:nvPr>
        </p:nvGraphicFramePr>
        <p:xfrm>
          <a:off x="648930" y="2810256"/>
          <a:ext cx="10895370" cy="34042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855101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2000"/>
                <a:hueMod val="108000"/>
                <a:satMod val="164000"/>
                <a:lumMod val="69000"/>
              </a:schemeClr>
              <a:schemeClr val="bg2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</p:spPr>
        <p:txBody>
          <a:bodyPr>
            <a:normAutofit/>
          </a:bodyPr>
          <a:lstStyle/>
          <a:p>
            <a:r>
              <a:rPr lang="en-GB" dirty="0"/>
              <a:t>Task 3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7142D68-EE0E-4780-B973-ECC068F63C4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49197221"/>
              </p:ext>
            </p:extLst>
          </p:nvPr>
        </p:nvGraphicFramePr>
        <p:xfrm>
          <a:off x="646111" y="2140085"/>
          <a:ext cx="9404352" cy="40564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7572196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Olympics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https://www.youtube.com/watch?v=gKJDjg4ebNQ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942313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Olympic and Paralympic Movements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Both aim to represent similar core values. We will look at these later. </a:t>
            </a:r>
          </a:p>
          <a:p>
            <a:endParaRPr lang="en-GB" dirty="0"/>
          </a:p>
          <a:p>
            <a:r>
              <a:rPr lang="en-GB" dirty="0"/>
              <a:t>Held once every 4 years in the same host city. </a:t>
            </a:r>
          </a:p>
          <a:p>
            <a:endParaRPr lang="en-GB" dirty="0"/>
          </a:p>
          <a:p>
            <a:r>
              <a:rPr lang="en-GB" dirty="0"/>
              <a:t>Key terms </a:t>
            </a:r>
          </a:p>
          <a:p>
            <a:pPr lvl="1"/>
            <a:r>
              <a:rPr lang="en-GB" dirty="0"/>
              <a:t>Olympic creed</a:t>
            </a:r>
          </a:p>
          <a:p>
            <a:pPr lvl="1"/>
            <a:r>
              <a:rPr lang="en-GB" dirty="0"/>
              <a:t>Olympic symbol</a:t>
            </a:r>
          </a:p>
          <a:p>
            <a:pPr lvl="1"/>
            <a:r>
              <a:rPr lang="en-GB" dirty="0"/>
              <a:t>Olympic and Paralympic values</a:t>
            </a:r>
          </a:p>
        </p:txBody>
      </p:sp>
    </p:spTree>
    <p:extLst>
      <p:ext uri="{BB962C8B-B14F-4D97-AF65-F5344CB8AC3E}">
        <p14:creationId xmlns:p14="http://schemas.microsoft.com/office/powerpoint/2010/main" val="10433608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Olympic and Paralympic Values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Olympic </a:t>
            </a:r>
          </a:p>
          <a:p>
            <a:pPr lvl="1"/>
            <a:r>
              <a:rPr lang="en-GB" dirty="0"/>
              <a:t>Friendship</a:t>
            </a:r>
          </a:p>
          <a:p>
            <a:pPr lvl="1"/>
            <a:r>
              <a:rPr lang="en-GB" dirty="0"/>
              <a:t>Respect</a:t>
            </a:r>
          </a:p>
          <a:p>
            <a:pPr lvl="1"/>
            <a:r>
              <a:rPr lang="en-GB" dirty="0"/>
              <a:t>Excellence</a:t>
            </a:r>
          </a:p>
          <a:p>
            <a:pPr marL="457200" lvl="1" indent="0">
              <a:buNone/>
            </a:pP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/>
              <a:t>Paralympics</a:t>
            </a:r>
          </a:p>
          <a:p>
            <a:pPr lvl="1"/>
            <a:r>
              <a:rPr lang="en-GB" dirty="0"/>
              <a:t>Determination </a:t>
            </a:r>
          </a:p>
          <a:p>
            <a:pPr lvl="1"/>
            <a:r>
              <a:rPr lang="en-GB" dirty="0"/>
              <a:t>Inspiration</a:t>
            </a:r>
          </a:p>
          <a:p>
            <a:pPr lvl="1"/>
            <a:r>
              <a:rPr lang="en-GB" dirty="0"/>
              <a:t>Courage </a:t>
            </a:r>
          </a:p>
          <a:p>
            <a:pPr lvl="1"/>
            <a:r>
              <a:rPr lang="en-GB" dirty="0"/>
              <a:t>Equality </a:t>
            </a:r>
          </a:p>
        </p:txBody>
      </p:sp>
    </p:spTree>
    <p:extLst>
      <p:ext uri="{BB962C8B-B14F-4D97-AF65-F5344CB8AC3E}">
        <p14:creationId xmlns:p14="http://schemas.microsoft.com/office/powerpoint/2010/main" val="13626662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0654392F-1639-4655-984D-9EC62CB792C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A42ABA0-A57E-4B96-8B71-32BE731BD9A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81601940-FE05-4058-8C3C-93ECC6D8B4B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40000"/>
                  <a:lumOff val="60000"/>
                  <a:alpha val="7000"/>
                </a:schemeClr>
              </a:gs>
              <a:gs pos="69000">
                <a:schemeClr val="bg2">
                  <a:lumMod val="40000"/>
                  <a:lumOff val="60000"/>
                  <a:alpha val="0"/>
                </a:schemeClr>
              </a:gs>
              <a:gs pos="36000">
                <a:schemeClr val="bg2">
                  <a:lumMod val="40000"/>
                  <a:lumOff val="6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24A74BA-E5A0-4961-B27F-09544E4F53F0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FCC04C7-E7EE-4E3B-988E-0B9718A3CD1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9012" y="6096000"/>
            <a:ext cx="993734" cy="762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03964ECA-3652-457C-9FDE-16AED3949BD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604E0B1-6762-4B99-A6A5-42ED8E20D69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Freeform 7">
            <a:extLst>
              <a:ext uri="{FF2B5EF4-FFF2-40B4-BE49-F238E27FC236}">
                <a16:creationId xmlns:a16="http://schemas.microsoft.com/office/drawing/2014/main" id="{6D86F5FF-DE1B-4BAB-A7BE-6F39F5DD988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A1A1888-CFCB-4A9A-AED9-A9BCEF4E07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30" y="629267"/>
            <a:ext cx="9252154" cy="101665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solidFill>
                  <a:srgbClr val="EBEBEB"/>
                </a:solidFill>
              </a:rPr>
              <a:t>Task 4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36AD705-9544-45E1-B278-8D99F718B8E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8DFFC5B7-4963-4902-8A90-EFF5766892D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-1" y="1762067"/>
            <a:ext cx="12192418" cy="5095933"/>
          </a:xfrm>
          <a:custGeom>
            <a:avLst/>
            <a:gdLst>
              <a:gd name="connsiteX0" fmla="*/ 1 w 12192418"/>
              <a:gd name="connsiteY0" fmla="*/ 0 h 5095933"/>
              <a:gd name="connsiteX1" fmla="*/ 71932 w 12192418"/>
              <a:gd name="connsiteY1" fmla="*/ 12261 h 5095933"/>
              <a:gd name="connsiteX2" fmla="*/ 282849 w 12192418"/>
              <a:gd name="connsiteY2" fmla="*/ 48343 h 5095933"/>
              <a:gd name="connsiteX3" fmla="*/ 436464 w 12192418"/>
              <a:gd name="connsiteY3" fmla="*/ 73565 h 5095933"/>
              <a:gd name="connsiteX4" fmla="*/ 619339 w 12192418"/>
              <a:gd name="connsiteY4" fmla="*/ 100188 h 5095933"/>
              <a:gd name="connsiteX5" fmla="*/ 836351 w 12192418"/>
              <a:gd name="connsiteY5" fmla="*/ 132066 h 5095933"/>
              <a:gd name="connsiteX6" fmla="*/ 1076528 w 12192418"/>
              <a:gd name="connsiteY6" fmla="*/ 165696 h 5095933"/>
              <a:gd name="connsiteX7" fmla="*/ 1347184 w 12192418"/>
              <a:gd name="connsiteY7" fmla="*/ 201077 h 5095933"/>
              <a:gd name="connsiteX8" fmla="*/ 1642223 w 12192418"/>
              <a:gd name="connsiteY8" fmla="*/ 238560 h 5095933"/>
              <a:gd name="connsiteX9" fmla="*/ 1962864 w 12192418"/>
              <a:gd name="connsiteY9" fmla="*/ 276043 h 5095933"/>
              <a:gd name="connsiteX10" fmla="*/ 2304232 w 12192418"/>
              <a:gd name="connsiteY10" fmla="*/ 314227 h 5095933"/>
              <a:gd name="connsiteX11" fmla="*/ 2672421 w 12192418"/>
              <a:gd name="connsiteY11" fmla="*/ 349608 h 5095933"/>
              <a:gd name="connsiteX12" fmla="*/ 3057678 w 12192418"/>
              <a:gd name="connsiteY12" fmla="*/ 383588 h 5095933"/>
              <a:gd name="connsiteX13" fmla="*/ 3464881 w 12192418"/>
              <a:gd name="connsiteY13" fmla="*/ 414415 h 5095933"/>
              <a:gd name="connsiteX14" fmla="*/ 3889152 w 12192418"/>
              <a:gd name="connsiteY14" fmla="*/ 443841 h 5095933"/>
              <a:gd name="connsiteX15" fmla="*/ 4331710 w 12192418"/>
              <a:gd name="connsiteY15" fmla="*/ 471515 h 5095933"/>
              <a:gd name="connsiteX16" fmla="*/ 4558476 w 12192418"/>
              <a:gd name="connsiteY16" fmla="*/ 481324 h 5095933"/>
              <a:gd name="connsiteX17" fmla="*/ 4790118 w 12192418"/>
              <a:gd name="connsiteY17" fmla="*/ 492183 h 5095933"/>
              <a:gd name="connsiteX18" fmla="*/ 5025418 w 12192418"/>
              <a:gd name="connsiteY18" fmla="*/ 502342 h 5095933"/>
              <a:gd name="connsiteX19" fmla="*/ 5261937 w 12192418"/>
              <a:gd name="connsiteY19" fmla="*/ 508998 h 5095933"/>
              <a:gd name="connsiteX20" fmla="*/ 5503332 w 12192418"/>
              <a:gd name="connsiteY20" fmla="*/ 514953 h 5095933"/>
              <a:gd name="connsiteX21" fmla="*/ 5747167 w 12192418"/>
              <a:gd name="connsiteY21" fmla="*/ 521259 h 5095933"/>
              <a:gd name="connsiteX22" fmla="*/ 5995877 w 12192418"/>
              <a:gd name="connsiteY22" fmla="*/ 525463 h 5095933"/>
              <a:gd name="connsiteX23" fmla="*/ 6247026 w 12192418"/>
              <a:gd name="connsiteY23" fmla="*/ 525463 h 5095933"/>
              <a:gd name="connsiteX24" fmla="*/ 6500613 w 12192418"/>
              <a:gd name="connsiteY24" fmla="*/ 527565 h 5095933"/>
              <a:gd name="connsiteX25" fmla="*/ 6756639 w 12192418"/>
              <a:gd name="connsiteY25" fmla="*/ 525463 h 5095933"/>
              <a:gd name="connsiteX26" fmla="*/ 7016322 w 12192418"/>
              <a:gd name="connsiteY26" fmla="*/ 521259 h 5095933"/>
              <a:gd name="connsiteX27" fmla="*/ 7276005 w 12192418"/>
              <a:gd name="connsiteY27" fmla="*/ 517406 h 5095933"/>
              <a:gd name="connsiteX28" fmla="*/ 7539345 w 12192418"/>
              <a:gd name="connsiteY28" fmla="*/ 508998 h 5095933"/>
              <a:gd name="connsiteX29" fmla="*/ 7805124 w 12192418"/>
              <a:gd name="connsiteY29" fmla="*/ 500241 h 5095933"/>
              <a:gd name="connsiteX30" fmla="*/ 8070903 w 12192418"/>
              <a:gd name="connsiteY30" fmla="*/ 490082 h 5095933"/>
              <a:gd name="connsiteX31" fmla="*/ 8339121 w 12192418"/>
              <a:gd name="connsiteY31" fmla="*/ 475719 h 5095933"/>
              <a:gd name="connsiteX32" fmla="*/ 8609776 w 12192418"/>
              <a:gd name="connsiteY32" fmla="*/ 458554 h 5095933"/>
              <a:gd name="connsiteX33" fmla="*/ 8881651 w 12192418"/>
              <a:gd name="connsiteY33" fmla="*/ 442089 h 5095933"/>
              <a:gd name="connsiteX34" fmla="*/ 9153526 w 12192418"/>
              <a:gd name="connsiteY34" fmla="*/ 421071 h 5095933"/>
              <a:gd name="connsiteX35" fmla="*/ 9429058 w 12192418"/>
              <a:gd name="connsiteY35" fmla="*/ 395849 h 5095933"/>
              <a:gd name="connsiteX36" fmla="*/ 9700933 w 12192418"/>
              <a:gd name="connsiteY36" fmla="*/ 370626 h 5095933"/>
              <a:gd name="connsiteX37" fmla="*/ 9977684 w 12192418"/>
              <a:gd name="connsiteY37" fmla="*/ 341551 h 5095933"/>
              <a:gd name="connsiteX38" fmla="*/ 10255655 w 12192418"/>
              <a:gd name="connsiteY38" fmla="*/ 309673 h 5095933"/>
              <a:gd name="connsiteX39" fmla="*/ 10529968 w 12192418"/>
              <a:gd name="connsiteY39" fmla="*/ 276043 h 5095933"/>
              <a:gd name="connsiteX40" fmla="*/ 10807939 w 12192418"/>
              <a:gd name="connsiteY40" fmla="*/ 236809 h 5095933"/>
              <a:gd name="connsiteX41" fmla="*/ 11084690 w 12192418"/>
              <a:gd name="connsiteY41" fmla="*/ 194772 h 5095933"/>
              <a:gd name="connsiteX42" fmla="*/ 11362661 w 12192418"/>
              <a:gd name="connsiteY42" fmla="*/ 153085 h 5095933"/>
              <a:gd name="connsiteX43" fmla="*/ 11639412 w 12192418"/>
              <a:gd name="connsiteY43" fmla="*/ 104392 h 5095933"/>
              <a:gd name="connsiteX44" fmla="*/ 11914945 w 12192418"/>
              <a:gd name="connsiteY44" fmla="*/ 54648 h 5095933"/>
              <a:gd name="connsiteX45" fmla="*/ 12191696 w 12192418"/>
              <a:gd name="connsiteY45" fmla="*/ 2452 h 5095933"/>
              <a:gd name="connsiteX46" fmla="*/ 12191696 w 12192418"/>
              <a:gd name="connsiteY46" fmla="*/ 2109542 h 5095933"/>
              <a:gd name="connsiteX47" fmla="*/ 12191999 w 12192418"/>
              <a:gd name="connsiteY47" fmla="*/ 2109542 h 5095933"/>
              <a:gd name="connsiteX48" fmla="*/ 12191999 w 12192418"/>
              <a:gd name="connsiteY48" fmla="*/ 2802467 h 5095933"/>
              <a:gd name="connsiteX49" fmla="*/ 12192418 w 12192418"/>
              <a:gd name="connsiteY49" fmla="*/ 2802467 h 5095933"/>
              <a:gd name="connsiteX50" fmla="*/ 12192418 w 12192418"/>
              <a:gd name="connsiteY50" fmla="*/ 5095933 h 5095933"/>
              <a:gd name="connsiteX51" fmla="*/ 1 w 12192418"/>
              <a:gd name="connsiteY51" fmla="*/ 5095933 h 5095933"/>
              <a:gd name="connsiteX52" fmla="*/ 1 w 12192418"/>
              <a:gd name="connsiteY52" fmla="*/ 4074529 h 5095933"/>
              <a:gd name="connsiteX53" fmla="*/ 0 w 12192418"/>
              <a:gd name="connsiteY53" fmla="*/ 4074529 h 5095933"/>
              <a:gd name="connsiteX54" fmla="*/ 0 w 12192418"/>
              <a:gd name="connsiteY54" fmla="*/ 2109542 h 5095933"/>
              <a:gd name="connsiteX55" fmla="*/ 1 w 12192418"/>
              <a:gd name="connsiteY55" fmla="*/ 2109542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12192418" h="5095933">
                <a:moveTo>
                  <a:pt x="1" y="0"/>
                </a:moveTo>
                <a:lnTo>
                  <a:pt x="71932" y="12261"/>
                </a:lnTo>
                <a:lnTo>
                  <a:pt x="282849" y="48343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4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7"/>
                </a:lnTo>
                <a:lnTo>
                  <a:pt x="2672421" y="349608"/>
                </a:lnTo>
                <a:lnTo>
                  <a:pt x="3057678" y="383588"/>
                </a:lnTo>
                <a:lnTo>
                  <a:pt x="3464881" y="414415"/>
                </a:lnTo>
                <a:lnTo>
                  <a:pt x="3889152" y="443841"/>
                </a:lnTo>
                <a:lnTo>
                  <a:pt x="4331710" y="471515"/>
                </a:lnTo>
                <a:lnTo>
                  <a:pt x="4558476" y="481324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7" y="521259"/>
                </a:lnTo>
                <a:lnTo>
                  <a:pt x="5995877" y="525463"/>
                </a:lnTo>
                <a:lnTo>
                  <a:pt x="6247026" y="525463"/>
                </a:lnTo>
                <a:lnTo>
                  <a:pt x="6500613" y="527565"/>
                </a:lnTo>
                <a:lnTo>
                  <a:pt x="6756639" y="525463"/>
                </a:lnTo>
                <a:lnTo>
                  <a:pt x="7016322" y="521259"/>
                </a:lnTo>
                <a:lnTo>
                  <a:pt x="7276005" y="517406"/>
                </a:lnTo>
                <a:lnTo>
                  <a:pt x="7539345" y="508998"/>
                </a:lnTo>
                <a:lnTo>
                  <a:pt x="7805124" y="500241"/>
                </a:lnTo>
                <a:lnTo>
                  <a:pt x="8070903" y="490082"/>
                </a:lnTo>
                <a:lnTo>
                  <a:pt x="8339121" y="475719"/>
                </a:lnTo>
                <a:lnTo>
                  <a:pt x="8609776" y="458554"/>
                </a:lnTo>
                <a:lnTo>
                  <a:pt x="8881651" y="442089"/>
                </a:lnTo>
                <a:lnTo>
                  <a:pt x="9153526" y="421071"/>
                </a:lnTo>
                <a:lnTo>
                  <a:pt x="9429058" y="395849"/>
                </a:lnTo>
                <a:lnTo>
                  <a:pt x="9700933" y="370626"/>
                </a:lnTo>
                <a:lnTo>
                  <a:pt x="9977684" y="341551"/>
                </a:lnTo>
                <a:lnTo>
                  <a:pt x="10255655" y="309673"/>
                </a:lnTo>
                <a:lnTo>
                  <a:pt x="10529968" y="276043"/>
                </a:lnTo>
                <a:lnTo>
                  <a:pt x="10807939" y="236809"/>
                </a:lnTo>
                <a:lnTo>
                  <a:pt x="11084690" y="194772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109542"/>
                </a:lnTo>
                <a:lnTo>
                  <a:pt x="12191999" y="2109542"/>
                </a:lnTo>
                <a:lnTo>
                  <a:pt x="12191999" y="2802467"/>
                </a:lnTo>
                <a:lnTo>
                  <a:pt x="12192418" y="2802467"/>
                </a:lnTo>
                <a:lnTo>
                  <a:pt x="12192418" y="5095933"/>
                </a:lnTo>
                <a:lnTo>
                  <a:pt x="1" y="5095933"/>
                </a:lnTo>
                <a:lnTo>
                  <a:pt x="1" y="4074529"/>
                </a:lnTo>
                <a:lnTo>
                  <a:pt x="0" y="4074529"/>
                </a:lnTo>
                <a:lnTo>
                  <a:pt x="0" y="2109542"/>
                </a:lnTo>
                <a:lnTo>
                  <a:pt x="1" y="21095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3603DF0-4974-4D76-8712-751504C66EB0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362059242"/>
              </p:ext>
            </p:extLst>
          </p:nvPr>
        </p:nvGraphicFramePr>
        <p:xfrm>
          <a:off x="648930" y="2810256"/>
          <a:ext cx="10895370" cy="34042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</p:spTree>
    <p:extLst>
      <p:ext uri="{BB962C8B-B14F-4D97-AF65-F5344CB8AC3E}">
        <p14:creationId xmlns:p14="http://schemas.microsoft.com/office/powerpoint/2010/main" val="1218653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604E0B1-6762-4B99-A6A5-42ED8E20D69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7">
            <a:extLst>
              <a:ext uri="{FF2B5EF4-FFF2-40B4-BE49-F238E27FC236}">
                <a16:creationId xmlns:a16="http://schemas.microsoft.com/office/drawing/2014/main" id="{6D86F5FF-DE1B-4BAB-A7BE-6F39F5DD988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8930" y="629267"/>
            <a:ext cx="9252154" cy="1016654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EBEBEB"/>
                </a:solidFill>
              </a:rPr>
              <a:t>Task5</a:t>
            </a:r>
            <a:endParaRPr lang="en-GB" dirty="0">
              <a:solidFill>
                <a:srgbClr val="EBEBEB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36AD705-9544-45E1-B278-8D99F718B8E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8DFFC5B7-4963-4902-8A90-EFF5766892D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-1" y="1762067"/>
            <a:ext cx="12192418" cy="5095933"/>
          </a:xfrm>
          <a:custGeom>
            <a:avLst/>
            <a:gdLst>
              <a:gd name="connsiteX0" fmla="*/ 1 w 12192418"/>
              <a:gd name="connsiteY0" fmla="*/ 0 h 5095933"/>
              <a:gd name="connsiteX1" fmla="*/ 71932 w 12192418"/>
              <a:gd name="connsiteY1" fmla="*/ 12261 h 5095933"/>
              <a:gd name="connsiteX2" fmla="*/ 282849 w 12192418"/>
              <a:gd name="connsiteY2" fmla="*/ 48343 h 5095933"/>
              <a:gd name="connsiteX3" fmla="*/ 436464 w 12192418"/>
              <a:gd name="connsiteY3" fmla="*/ 73565 h 5095933"/>
              <a:gd name="connsiteX4" fmla="*/ 619339 w 12192418"/>
              <a:gd name="connsiteY4" fmla="*/ 100188 h 5095933"/>
              <a:gd name="connsiteX5" fmla="*/ 836351 w 12192418"/>
              <a:gd name="connsiteY5" fmla="*/ 132066 h 5095933"/>
              <a:gd name="connsiteX6" fmla="*/ 1076528 w 12192418"/>
              <a:gd name="connsiteY6" fmla="*/ 165696 h 5095933"/>
              <a:gd name="connsiteX7" fmla="*/ 1347184 w 12192418"/>
              <a:gd name="connsiteY7" fmla="*/ 201077 h 5095933"/>
              <a:gd name="connsiteX8" fmla="*/ 1642223 w 12192418"/>
              <a:gd name="connsiteY8" fmla="*/ 238560 h 5095933"/>
              <a:gd name="connsiteX9" fmla="*/ 1962864 w 12192418"/>
              <a:gd name="connsiteY9" fmla="*/ 276043 h 5095933"/>
              <a:gd name="connsiteX10" fmla="*/ 2304232 w 12192418"/>
              <a:gd name="connsiteY10" fmla="*/ 314227 h 5095933"/>
              <a:gd name="connsiteX11" fmla="*/ 2672421 w 12192418"/>
              <a:gd name="connsiteY11" fmla="*/ 349608 h 5095933"/>
              <a:gd name="connsiteX12" fmla="*/ 3057678 w 12192418"/>
              <a:gd name="connsiteY12" fmla="*/ 383588 h 5095933"/>
              <a:gd name="connsiteX13" fmla="*/ 3464881 w 12192418"/>
              <a:gd name="connsiteY13" fmla="*/ 414415 h 5095933"/>
              <a:gd name="connsiteX14" fmla="*/ 3889152 w 12192418"/>
              <a:gd name="connsiteY14" fmla="*/ 443841 h 5095933"/>
              <a:gd name="connsiteX15" fmla="*/ 4331710 w 12192418"/>
              <a:gd name="connsiteY15" fmla="*/ 471515 h 5095933"/>
              <a:gd name="connsiteX16" fmla="*/ 4558476 w 12192418"/>
              <a:gd name="connsiteY16" fmla="*/ 481324 h 5095933"/>
              <a:gd name="connsiteX17" fmla="*/ 4790118 w 12192418"/>
              <a:gd name="connsiteY17" fmla="*/ 492183 h 5095933"/>
              <a:gd name="connsiteX18" fmla="*/ 5025418 w 12192418"/>
              <a:gd name="connsiteY18" fmla="*/ 502342 h 5095933"/>
              <a:gd name="connsiteX19" fmla="*/ 5261937 w 12192418"/>
              <a:gd name="connsiteY19" fmla="*/ 508998 h 5095933"/>
              <a:gd name="connsiteX20" fmla="*/ 5503332 w 12192418"/>
              <a:gd name="connsiteY20" fmla="*/ 514953 h 5095933"/>
              <a:gd name="connsiteX21" fmla="*/ 5747167 w 12192418"/>
              <a:gd name="connsiteY21" fmla="*/ 521259 h 5095933"/>
              <a:gd name="connsiteX22" fmla="*/ 5995877 w 12192418"/>
              <a:gd name="connsiteY22" fmla="*/ 525463 h 5095933"/>
              <a:gd name="connsiteX23" fmla="*/ 6247026 w 12192418"/>
              <a:gd name="connsiteY23" fmla="*/ 525463 h 5095933"/>
              <a:gd name="connsiteX24" fmla="*/ 6500613 w 12192418"/>
              <a:gd name="connsiteY24" fmla="*/ 527565 h 5095933"/>
              <a:gd name="connsiteX25" fmla="*/ 6756639 w 12192418"/>
              <a:gd name="connsiteY25" fmla="*/ 525463 h 5095933"/>
              <a:gd name="connsiteX26" fmla="*/ 7016322 w 12192418"/>
              <a:gd name="connsiteY26" fmla="*/ 521259 h 5095933"/>
              <a:gd name="connsiteX27" fmla="*/ 7276005 w 12192418"/>
              <a:gd name="connsiteY27" fmla="*/ 517406 h 5095933"/>
              <a:gd name="connsiteX28" fmla="*/ 7539345 w 12192418"/>
              <a:gd name="connsiteY28" fmla="*/ 508998 h 5095933"/>
              <a:gd name="connsiteX29" fmla="*/ 7805124 w 12192418"/>
              <a:gd name="connsiteY29" fmla="*/ 500241 h 5095933"/>
              <a:gd name="connsiteX30" fmla="*/ 8070903 w 12192418"/>
              <a:gd name="connsiteY30" fmla="*/ 490082 h 5095933"/>
              <a:gd name="connsiteX31" fmla="*/ 8339121 w 12192418"/>
              <a:gd name="connsiteY31" fmla="*/ 475719 h 5095933"/>
              <a:gd name="connsiteX32" fmla="*/ 8609776 w 12192418"/>
              <a:gd name="connsiteY32" fmla="*/ 458554 h 5095933"/>
              <a:gd name="connsiteX33" fmla="*/ 8881651 w 12192418"/>
              <a:gd name="connsiteY33" fmla="*/ 442089 h 5095933"/>
              <a:gd name="connsiteX34" fmla="*/ 9153526 w 12192418"/>
              <a:gd name="connsiteY34" fmla="*/ 421071 h 5095933"/>
              <a:gd name="connsiteX35" fmla="*/ 9429058 w 12192418"/>
              <a:gd name="connsiteY35" fmla="*/ 395849 h 5095933"/>
              <a:gd name="connsiteX36" fmla="*/ 9700933 w 12192418"/>
              <a:gd name="connsiteY36" fmla="*/ 370626 h 5095933"/>
              <a:gd name="connsiteX37" fmla="*/ 9977684 w 12192418"/>
              <a:gd name="connsiteY37" fmla="*/ 341551 h 5095933"/>
              <a:gd name="connsiteX38" fmla="*/ 10255655 w 12192418"/>
              <a:gd name="connsiteY38" fmla="*/ 309673 h 5095933"/>
              <a:gd name="connsiteX39" fmla="*/ 10529968 w 12192418"/>
              <a:gd name="connsiteY39" fmla="*/ 276043 h 5095933"/>
              <a:gd name="connsiteX40" fmla="*/ 10807939 w 12192418"/>
              <a:gd name="connsiteY40" fmla="*/ 236809 h 5095933"/>
              <a:gd name="connsiteX41" fmla="*/ 11084690 w 12192418"/>
              <a:gd name="connsiteY41" fmla="*/ 194772 h 5095933"/>
              <a:gd name="connsiteX42" fmla="*/ 11362661 w 12192418"/>
              <a:gd name="connsiteY42" fmla="*/ 153085 h 5095933"/>
              <a:gd name="connsiteX43" fmla="*/ 11639412 w 12192418"/>
              <a:gd name="connsiteY43" fmla="*/ 104392 h 5095933"/>
              <a:gd name="connsiteX44" fmla="*/ 11914945 w 12192418"/>
              <a:gd name="connsiteY44" fmla="*/ 54648 h 5095933"/>
              <a:gd name="connsiteX45" fmla="*/ 12191696 w 12192418"/>
              <a:gd name="connsiteY45" fmla="*/ 2452 h 5095933"/>
              <a:gd name="connsiteX46" fmla="*/ 12191696 w 12192418"/>
              <a:gd name="connsiteY46" fmla="*/ 2109542 h 5095933"/>
              <a:gd name="connsiteX47" fmla="*/ 12191999 w 12192418"/>
              <a:gd name="connsiteY47" fmla="*/ 2109542 h 5095933"/>
              <a:gd name="connsiteX48" fmla="*/ 12191999 w 12192418"/>
              <a:gd name="connsiteY48" fmla="*/ 2802467 h 5095933"/>
              <a:gd name="connsiteX49" fmla="*/ 12192418 w 12192418"/>
              <a:gd name="connsiteY49" fmla="*/ 2802467 h 5095933"/>
              <a:gd name="connsiteX50" fmla="*/ 12192418 w 12192418"/>
              <a:gd name="connsiteY50" fmla="*/ 5095933 h 5095933"/>
              <a:gd name="connsiteX51" fmla="*/ 1 w 12192418"/>
              <a:gd name="connsiteY51" fmla="*/ 5095933 h 5095933"/>
              <a:gd name="connsiteX52" fmla="*/ 1 w 12192418"/>
              <a:gd name="connsiteY52" fmla="*/ 4074529 h 5095933"/>
              <a:gd name="connsiteX53" fmla="*/ 0 w 12192418"/>
              <a:gd name="connsiteY53" fmla="*/ 4074529 h 5095933"/>
              <a:gd name="connsiteX54" fmla="*/ 0 w 12192418"/>
              <a:gd name="connsiteY54" fmla="*/ 2109542 h 5095933"/>
              <a:gd name="connsiteX55" fmla="*/ 1 w 12192418"/>
              <a:gd name="connsiteY55" fmla="*/ 2109542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12192418" h="5095933">
                <a:moveTo>
                  <a:pt x="1" y="0"/>
                </a:moveTo>
                <a:lnTo>
                  <a:pt x="71932" y="12261"/>
                </a:lnTo>
                <a:lnTo>
                  <a:pt x="282849" y="48343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4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7"/>
                </a:lnTo>
                <a:lnTo>
                  <a:pt x="2672421" y="349608"/>
                </a:lnTo>
                <a:lnTo>
                  <a:pt x="3057678" y="383588"/>
                </a:lnTo>
                <a:lnTo>
                  <a:pt x="3464881" y="414415"/>
                </a:lnTo>
                <a:lnTo>
                  <a:pt x="3889152" y="443841"/>
                </a:lnTo>
                <a:lnTo>
                  <a:pt x="4331710" y="471515"/>
                </a:lnTo>
                <a:lnTo>
                  <a:pt x="4558476" y="481324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7" y="521259"/>
                </a:lnTo>
                <a:lnTo>
                  <a:pt x="5995877" y="525463"/>
                </a:lnTo>
                <a:lnTo>
                  <a:pt x="6247026" y="525463"/>
                </a:lnTo>
                <a:lnTo>
                  <a:pt x="6500613" y="527565"/>
                </a:lnTo>
                <a:lnTo>
                  <a:pt x="6756639" y="525463"/>
                </a:lnTo>
                <a:lnTo>
                  <a:pt x="7016322" y="521259"/>
                </a:lnTo>
                <a:lnTo>
                  <a:pt x="7276005" y="517406"/>
                </a:lnTo>
                <a:lnTo>
                  <a:pt x="7539345" y="508998"/>
                </a:lnTo>
                <a:lnTo>
                  <a:pt x="7805124" y="500241"/>
                </a:lnTo>
                <a:lnTo>
                  <a:pt x="8070903" y="490082"/>
                </a:lnTo>
                <a:lnTo>
                  <a:pt x="8339121" y="475719"/>
                </a:lnTo>
                <a:lnTo>
                  <a:pt x="8609776" y="458554"/>
                </a:lnTo>
                <a:lnTo>
                  <a:pt x="8881651" y="442089"/>
                </a:lnTo>
                <a:lnTo>
                  <a:pt x="9153526" y="421071"/>
                </a:lnTo>
                <a:lnTo>
                  <a:pt x="9429058" y="395849"/>
                </a:lnTo>
                <a:lnTo>
                  <a:pt x="9700933" y="370626"/>
                </a:lnTo>
                <a:lnTo>
                  <a:pt x="9977684" y="341551"/>
                </a:lnTo>
                <a:lnTo>
                  <a:pt x="10255655" y="309673"/>
                </a:lnTo>
                <a:lnTo>
                  <a:pt x="10529968" y="276043"/>
                </a:lnTo>
                <a:lnTo>
                  <a:pt x="10807939" y="236809"/>
                </a:lnTo>
                <a:lnTo>
                  <a:pt x="11084690" y="194772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109542"/>
                </a:lnTo>
                <a:lnTo>
                  <a:pt x="12191999" y="2109542"/>
                </a:lnTo>
                <a:lnTo>
                  <a:pt x="12191999" y="2802467"/>
                </a:lnTo>
                <a:lnTo>
                  <a:pt x="12192418" y="2802467"/>
                </a:lnTo>
                <a:lnTo>
                  <a:pt x="12192418" y="5095933"/>
                </a:lnTo>
                <a:lnTo>
                  <a:pt x="1" y="5095933"/>
                </a:lnTo>
                <a:lnTo>
                  <a:pt x="1" y="4074529"/>
                </a:lnTo>
                <a:lnTo>
                  <a:pt x="0" y="4074529"/>
                </a:lnTo>
                <a:lnTo>
                  <a:pt x="0" y="2109542"/>
                </a:lnTo>
                <a:lnTo>
                  <a:pt x="1" y="21095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D6C2638-5689-4B39-8142-731780379C2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47000004"/>
              </p:ext>
            </p:extLst>
          </p:nvPr>
        </p:nvGraphicFramePr>
        <p:xfrm>
          <a:off x="648930" y="2810256"/>
          <a:ext cx="10895370" cy="34042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2671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0604E0B1-6762-4B99-A6A5-42ED8E20D69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7">
            <a:extLst>
              <a:ext uri="{FF2B5EF4-FFF2-40B4-BE49-F238E27FC236}">
                <a16:creationId xmlns:a16="http://schemas.microsoft.com/office/drawing/2014/main" id="{6D86F5FF-DE1B-4BAB-A7BE-6F39F5DD988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19939" y="1460230"/>
            <a:ext cx="3472060" cy="825932"/>
          </a:xfrm>
          <a:custGeom>
            <a:avLst/>
            <a:gdLst>
              <a:gd name="connsiteX0" fmla="*/ 3470310 w 3472060"/>
              <a:gd name="connsiteY0" fmla="*/ 0 h 825932"/>
              <a:gd name="connsiteX1" fmla="*/ 3472060 w 3472060"/>
              <a:gd name="connsiteY1" fmla="*/ 12850 h 825932"/>
              <a:gd name="connsiteX2" fmla="*/ 3472060 w 3472060"/>
              <a:gd name="connsiteY2" fmla="*/ 480529 h 825932"/>
              <a:gd name="connsiteX3" fmla="*/ 3363699 w 3472060"/>
              <a:gd name="connsiteY3" fmla="*/ 498471 h 825932"/>
              <a:gd name="connsiteX4" fmla="*/ 42060 w 3472060"/>
              <a:gd name="connsiteY4" fmla="*/ 824486 h 825932"/>
              <a:gd name="connsiteX5" fmla="*/ 0 w 3472060"/>
              <a:gd name="connsiteY5" fmla="*/ 758452 h 825932"/>
              <a:gd name="connsiteX6" fmla="*/ 188014 w 3472060"/>
              <a:gd name="connsiteY6" fmla="*/ 735602 h 825932"/>
              <a:gd name="connsiteX7" fmla="*/ 284087 w 3472060"/>
              <a:gd name="connsiteY7" fmla="*/ 722590 h 825932"/>
              <a:gd name="connsiteX8" fmla="*/ 382288 w 3472060"/>
              <a:gd name="connsiteY8" fmla="*/ 709392 h 825932"/>
              <a:gd name="connsiteX9" fmla="*/ 481858 w 3472060"/>
              <a:gd name="connsiteY9" fmla="*/ 695774 h 825932"/>
              <a:gd name="connsiteX10" fmla="*/ 581897 w 3472060"/>
              <a:gd name="connsiteY10" fmla="*/ 680711 h 825932"/>
              <a:gd name="connsiteX11" fmla="*/ 683670 w 3472060"/>
              <a:gd name="connsiteY11" fmla="*/ 665256 h 825932"/>
              <a:gd name="connsiteX12" fmla="*/ 787206 w 3472060"/>
              <a:gd name="connsiteY12" fmla="*/ 649587 h 825932"/>
              <a:gd name="connsiteX13" fmla="*/ 892019 w 3472060"/>
              <a:gd name="connsiteY13" fmla="*/ 632968 h 825932"/>
              <a:gd name="connsiteX14" fmla="*/ 997620 w 3472060"/>
              <a:gd name="connsiteY14" fmla="*/ 614667 h 825932"/>
              <a:gd name="connsiteX15" fmla="*/ 1104727 w 3472060"/>
              <a:gd name="connsiteY15" fmla="*/ 596741 h 825932"/>
              <a:gd name="connsiteX16" fmla="*/ 1212669 w 3472060"/>
              <a:gd name="connsiteY16" fmla="*/ 577397 h 825932"/>
              <a:gd name="connsiteX17" fmla="*/ 1321506 w 3472060"/>
              <a:gd name="connsiteY17" fmla="*/ 556988 h 825932"/>
              <a:gd name="connsiteX18" fmla="*/ 1430709 w 3472060"/>
              <a:gd name="connsiteY18" fmla="*/ 536607 h 825932"/>
              <a:gd name="connsiteX19" fmla="*/ 1541050 w 3472060"/>
              <a:gd name="connsiteY19" fmla="*/ 514481 h 825932"/>
              <a:gd name="connsiteX20" fmla="*/ 1652805 w 3472060"/>
              <a:gd name="connsiteY20" fmla="*/ 492202 h 825932"/>
              <a:gd name="connsiteX21" fmla="*/ 1763708 w 3472060"/>
              <a:gd name="connsiteY21" fmla="*/ 469161 h 825932"/>
              <a:gd name="connsiteX22" fmla="*/ 1875795 w 3472060"/>
              <a:gd name="connsiteY22" fmla="*/ 444641 h 825932"/>
              <a:gd name="connsiteX23" fmla="*/ 1989128 w 3472060"/>
              <a:gd name="connsiteY23" fmla="*/ 418995 h 825932"/>
              <a:gd name="connsiteX24" fmla="*/ 2102476 w 3472060"/>
              <a:gd name="connsiteY24" fmla="*/ 393438 h 825932"/>
              <a:gd name="connsiteX25" fmla="*/ 2215549 w 3472060"/>
              <a:gd name="connsiteY25" fmla="*/ 366291 h 825932"/>
              <a:gd name="connsiteX26" fmla="*/ 2330490 w 3472060"/>
              <a:gd name="connsiteY26" fmla="*/ 337455 h 825932"/>
              <a:gd name="connsiteX27" fmla="*/ 2443333 w 3472060"/>
              <a:gd name="connsiteY27" fmla="*/ 308983 h 825932"/>
              <a:gd name="connsiteX28" fmla="*/ 2558014 w 3472060"/>
              <a:gd name="connsiteY28" fmla="*/ 278646 h 825932"/>
              <a:gd name="connsiteX29" fmla="*/ 2673621 w 3472060"/>
              <a:gd name="connsiteY29" fmla="*/ 247421 h 825932"/>
              <a:gd name="connsiteX30" fmla="*/ 2787008 w 3472060"/>
              <a:gd name="connsiteY30" fmla="*/ 215853 h 825932"/>
              <a:gd name="connsiteX31" fmla="*/ 2901442 w 3472060"/>
              <a:gd name="connsiteY31" fmla="*/ 182011 h 825932"/>
              <a:gd name="connsiteX32" fmla="*/ 3015722 w 3472060"/>
              <a:gd name="connsiteY32" fmla="*/ 147286 h 825932"/>
              <a:gd name="connsiteX33" fmla="*/ 3130018 w 3472060"/>
              <a:gd name="connsiteY33" fmla="*/ 112649 h 825932"/>
              <a:gd name="connsiteX34" fmla="*/ 3243551 w 3472060"/>
              <a:gd name="connsiteY34" fmla="*/ 75688 h 825932"/>
              <a:gd name="connsiteX35" fmla="*/ 3356992 w 3472060"/>
              <a:gd name="connsiteY35" fmla="*/ 38197 h 825932"/>
              <a:gd name="connsiteX36" fmla="*/ 3470310 w 3472060"/>
              <a:gd name="connsiteY36" fmla="*/ 0 h 8259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</a:cxnLst>
            <a:rect l="l" t="t" r="r" b="b"/>
            <a:pathLst>
              <a:path w="3472060" h="825932">
                <a:moveTo>
                  <a:pt x="3470310" y="0"/>
                </a:moveTo>
                <a:lnTo>
                  <a:pt x="3472060" y="12850"/>
                </a:lnTo>
                <a:lnTo>
                  <a:pt x="3472060" y="480529"/>
                </a:lnTo>
                <a:lnTo>
                  <a:pt x="3363699" y="498471"/>
                </a:lnTo>
                <a:cubicBezTo>
                  <a:pt x="2435623" y="645518"/>
                  <a:pt x="603076" y="844866"/>
                  <a:pt x="42060" y="824486"/>
                </a:cubicBezTo>
                <a:cubicBezTo>
                  <a:pt x="28151" y="802425"/>
                  <a:pt x="13909" y="780513"/>
                  <a:pt x="0" y="758452"/>
                </a:cubicBezTo>
                <a:lnTo>
                  <a:pt x="188014" y="735602"/>
                </a:lnTo>
                <a:lnTo>
                  <a:pt x="284087" y="722590"/>
                </a:lnTo>
                <a:lnTo>
                  <a:pt x="382288" y="709392"/>
                </a:lnTo>
                <a:lnTo>
                  <a:pt x="481858" y="695774"/>
                </a:lnTo>
                <a:lnTo>
                  <a:pt x="581897" y="680711"/>
                </a:lnTo>
                <a:lnTo>
                  <a:pt x="683670" y="665256"/>
                </a:lnTo>
                <a:lnTo>
                  <a:pt x="787206" y="649587"/>
                </a:lnTo>
                <a:lnTo>
                  <a:pt x="892019" y="632968"/>
                </a:lnTo>
                <a:lnTo>
                  <a:pt x="997620" y="614667"/>
                </a:lnTo>
                <a:lnTo>
                  <a:pt x="1104727" y="596741"/>
                </a:lnTo>
                <a:lnTo>
                  <a:pt x="1212669" y="577397"/>
                </a:lnTo>
                <a:lnTo>
                  <a:pt x="1321506" y="556988"/>
                </a:lnTo>
                <a:lnTo>
                  <a:pt x="1430709" y="536607"/>
                </a:lnTo>
                <a:lnTo>
                  <a:pt x="1541050" y="514481"/>
                </a:lnTo>
                <a:lnTo>
                  <a:pt x="1652805" y="492202"/>
                </a:lnTo>
                <a:lnTo>
                  <a:pt x="1763708" y="469161"/>
                </a:lnTo>
                <a:lnTo>
                  <a:pt x="1875795" y="444641"/>
                </a:lnTo>
                <a:lnTo>
                  <a:pt x="1989128" y="418995"/>
                </a:lnTo>
                <a:lnTo>
                  <a:pt x="2102476" y="393438"/>
                </a:lnTo>
                <a:lnTo>
                  <a:pt x="2215549" y="366291"/>
                </a:lnTo>
                <a:lnTo>
                  <a:pt x="2330490" y="337455"/>
                </a:lnTo>
                <a:lnTo>
                  <a:pt x="2443333" y="308983"/>
                </a:lnTo>
                <a:lnTo>
                  <a:pt x="2558014" y="278646"/>
                </a:lnTo>
                <a:lnTo>
                  <a:pt x="2673621" y="247421"/>
                </a:lnTo>
                <a:lnTo>
                  <a:pt x="2787008" y="215853"/>
                </a:lnTo>
                <a:lnTo>
                  <a:pt x="2901442" y="182011"/>
                </a:lnTo>
                <a:lnTo>
                  <a:pt x="3015722" y="147286"/>
                </a:lnTo>
                <a:lnTo>
                  <a:pt x="3130018" y="112649"/>
                </a:lnTo>
                <a:lnTo>
                  <a:pt x="3243551" y="75688"/>
                </a:lnTo>
                <a:lnTo>
                  <a:pt x="3356992" y="38197"/>
                </a:lnTo>
                <a:lnTo>
                  <a:pt x="3470310" y="0"/>
                </a:ln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8930" y="629267"/>
            <a:ext cx="9252154" cy="1016654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EBEBEB"/>
                </a:solidFill>
              </a:rPr>
              <a:t>Task 6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36AD705-9544-45E1-B278-8D99F718B8E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8DFFC5B7-4963-4902-8A90-EFF5766892D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-1" y="1762067"/>
            <a:ext cx="12192418" cy="5095933"/>
          </a:xfrm>
          <a:custGeom>
            <a:avLst/>
            <a:gdLst>
              <a:gd name="connsiteX0" fmla="*/ 1 w 12192418"/>
              <a:gd name="connsiteY0" fmla="*/ 0 h 5095933"/>
              <a:gd name="connsiteX1" fmla="*/ 71932 w 12192418"/>
              <a:gd name="connsiteY1" fmla="*/ 12261 h 5095933"/>
              <a:gd name="connsiteX2" fmla="*/ 282849 w 12192418"/>
              <a:gd name="connsiteY2" fmla="*/ 48343 h 5095933"/>
              <a:gd name="connsiteX3" fmla="*/ 436464 w 12192418"/>
              <a:gd name="connsiteY3" fmla="*/ 73565 h 5095933"/>
              <a:gd name="connsiteX4" fmla="*/ 619339 w 12192418"/>
              <a:gd name="connsiteY4" fmla="*/ 100188 h 5095933"/>
              <a:gd name="connsiteX5" fmla="*/ 836351 w 12192418"/>
              <a:gd name="connsiteY5" fmla="*/ 132066 h 5095933"/>
              <a:gd name="connsiteX6" fmla="*/ 1076528 w 12192418"/>
              <a:gd name="connsiteY6" fmla="*/ 165696 h 5095933"/>
              <a:gd name="connsiteX7" fmla="*/ 1347184 w 12192418"/>
              <a:gd name="connsiteY7" fmla="*/ 201077 h 5095933"/>
              <a:gd name="connsiteX8" fmla="*/ 1642223 w 12192418"/>
              <a:gd name="connsiteY8" fmla="*/ 238560 h 5095933"/>
              <a:gd name="connsiteX9" fmla="*/ 1962864 w 12192418"/>
              <a:gd name="connsiteY9" fmla="*/ 276043 h 5095933"/>
              <a:gd name="connsiteX10" fmla="*/ 2304232 w 12192418"/>
              <a:gd name="connsiteY10" fmla="*/ 314227 h 5095933"/>
              <a:gd name="connsiteX11" fmla="*/ 2672421 w 12192418"/>
              <a:gd name="connsiteY11" fmla="*/ 349608 h 5095933"/>
              <a:gd name="connsiteX12" fmla="*/ 3057678 w 12192418"/>
              <a:gd name="connsiteY12" fmla="*/ 383588 h 5095933"/>
              <a:gd name="connsiteX13" fmla="*/ 3464881 w 12192418"/>
              <a:gd name="connsiteY13" fmla="*/ 414415 h 5095933"/>
              <a:gd name="connsiteX14" fmla="*/ 3889152 w 12192418"/>
              <a:gd name="connsiteY14" fmla="*/ 443841 h 5095933"/>
              <a:gd name="connsiteX15" fmla="*/ 4331710 w 12192418"/>
              <a:gd name="connsiteY15" fmla="*/ 471515 h 5095933"/>
              <a:gd name="connsiteX16" fmla="*/ 4558476 w 12192418"/>
              <a:gd name="connsiteY16" fmla="*/ 481324 h 5095933"/>
              <a:gd name="connsiteX17" fmla="*/ 4790118 w 12192418"/>
              <a:gd name="connsiteY17" fmla="*/ 492183 h 5095933"/>
              <a:gd name="connsiteX18" fmla="*/ 5025418 w 12192418"/>
              <a:gd name="connsiteY18" fmla="*/ 502342 h 5095933"/>
              <a:gd name="connsiteX19" fmla="*/ 5261937 w 12192418"/>
              <a:gd name="connsiteY19" fmla="*/ 508998 h 5095933"/>
              <a:gd name="connsiteX20" fmla="*/ 5503332 w 12192418"/>
              <a:gd name="connsiteY20" fmla="*/ 514953 h 5095933"/>
              <a:gd name="connsiteX21" fmla="*/ 5747167 w 12192418"/>
              <a:gd name="connsiteY21" fmla="*/ 521259 h 5095933"/>
              <a:gd name="connsiteX22" fmla="*/ 5995877 w 12192418"/>
              <a:gd name="connsiteY22" fmla="*/ 525463 h 5095933"/>
              <a:gd name="connsiteX23" fmla="*/ 6247026 w 12192418"/>
              <a:gd name="connsiteY23" fmla="*/ 525463 h 5095933"/>
              <a:gd name="connsiteX24" fmla="*/ 6500613 w 12192418"/>
              <a:gd name="connsiteY24" fmla="*/ 527565 h 5095933"/>
              <a:gd name="connsiteX25" fmla="*/ 6756639 w 12192418"/>
              <a:gd name="connsiteY25" fmla="*/ 525463 h 5095933"/>
              <a:gd name="connsiteX26" fmla="*/ 7016322 w 12192418"/>
              <a:gd name="connsiteY26" fmla="*/ 521259 h 5095933"/>
              <a:gd name="connsiteX27" fmla="*/ 7276005 w 12192418"/>
              <a:gd name="connsiteY27" fmla="*/ 517406 h 5095933"/>
              <a:gd name="connsiteX28" fmla="*/ 7539345 w 12192418"/>
              <a:gd name="connsiteY28" fmla="*/ 508998 h 5095933"/>
              <a:gd name="connsiteX29" fmla="*/ 7805124 w 12192418"/>
              <a:gd name="connsiteY29" fmla="*/ 500241 h 5095933"/>
              <a:gd name="connsiteX30" fmla="*/ 8070903 w 12192418"/>
              <a:gd name="connsiteY30" fmla="*/ 490082 h 5095933"/>
              <a:gd name="connsiteX31" fmla="*/ 8339121 w 12192418"/>
              <a:gd name="connsiteY31" fmla="*/ 475719 h 5095933"/>
              <a:gd name="connsiteX32" fmla="*/ 8609776 w 12192418"/>
              <a:gd name="connsiteY32" fmla="*/ 458554 h 5095933"/>
              <a:gd name="connsiteX33" fmla="*/ 8881651 w 12192418"/>
              <a:gd name="connsiteY33" fmla="*/ 442089 h 5095933"/>
              <a:gd name="connsiteX34" fmla="*/ 9153526 w 12192418"/>
              <a:gd name="connsiteY34" fmla="*/ 421071 h 5095933"/>
              <a:gd name="connsiteX35" fmla="*/ 9429058 w 12192418"/>
              <a:gd name="connsiteY35" fmla="*/ 395849 h 5095933"/>
              <a:gd name="connsiteX36" fmla="*/ 9700933 w 12192418"/>
              <a:gd name="connsiteY36" fmla="*/ 370626 h 5095933"/>
              <a:gd name="connsiteX37" fmla="*/ 9977684 w 12192418"/>
              <a:gd name="connsiteY37" fmla="*/ 341551 h 5095933"/>
              <a:gd name="connsiteX38" fmla="*/ 10255655 w 12192418"/>
              <a:gd name="connsiteY38" fmla="*/ 309673 h 5095933"/>
              <a:gd name="connsiteX39" fmla="*/ 10529968 w 12192418"/>
              <a:gd name="connsiteY39" fmla="*/ 276043 h 5095933"/>
              <a:gd name="connsiteX40" fmla="*/ 10807939 w 12192418"/>
              <a:gd name="connsiteY40" fmla="*/ 236809 h 5095933"/>
              <a:gd name="connsiteX41" fmla="*/ 11084690 w 12192418"/>
              <a:gd name="connsiteY41" fmla="*/ 194772 h 5095933"/>
              <a:gd name="connsiteX42" fmla="*/ 11362661 w 12192418"/>
              <a:gd name="connsiteY42" fmla="*/ 153085 h 5095933"/>
              <a:gd name="connsiteX43" fmla="*/ 11639412 w 12192418"/>
              <a:gd name="connsiteY43" fmla="*/ 104392 h 5095933"/>
              <a:gd name="connsiteX44" fmla="*/ 11914945 w 12192418"/>
              <a:gd name="connsiteY44" fmla="*/ 54648 h 5095933"/>
              <a:gd name="connsiteX45" fmla="*/ 12191696 w 12192418"/>
              <a:gd name="connsiteY45" fmla="*/ 2452 h 5095933"/>
              <a:gd name="connsiteX46" fmla="*/ 12191696 w 12192418"/>
              <a:gd name="connsiteY46" fmla="*/ 2109542 h 5095933"/>
              <a:gd name="connsiteX47" fmla="*/ 12191999 w 12192418"/>
              <a:gd name="connsiteY47" fmla="*/ 2109542 h 5095933"/>
              <a:gd name="connsiteX48" fmla="*/ 12191999 w 12192418"/>
              <a:gd name="connsiteY48" fmla="*/ 2802467 h 5095933"/>
              <a:gd name="connsiteX49" fmla="*/ 12192418 w 12192418"/>
              <a:gd name="connsiteY49" fmla="*/ 2802467 h 5095933"/>
              <a:gd name="connsiteX50" fmla="*/ 12192418 w 12192418"/>
              <a:gd name="connsiteY50" fmla="*/ 5095933 h 5095933"/>
              <a:gd name="connsiteX51" fmla="*/ 1 w 12192418"/>
              <a:gd name="connsiteY51" fmla="*/ 5095933 h 5095933"/>
              <a:gd name="connsiteX52" fmla="*/ 1 w 12192418"/>
              <a:gd name="connsiteY52" fmla="*/ 4074529 h 5095933"/>
              <a:gd name="connsiteX53" fmla="*/ 0 w 12192418"/>
              <a:gd name="connsiteY53" fmla="*/ 4074529 h 5095933"/>
              <a:gd name="connsiteX54" fmla="*/ 0 w 12192418"/>
              <a:gd name="connsiteY54" fmla="*/ 2109542 h 5095933"/>
              <a:gd name="connsiteX55" fmla="*/ 1 w 12192418"/>
              <a:gd name="connsiteY55" fmla="*/ 2109542 h 50959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12192418" h="5095933">
                <a:moveTo>
                  <a:pt x="1" y="0"/>
                </a:moveTo>
                <a:lnTo>
                  <a:pt x="71932" y="12261"/>
                </a:lnTo>
                <a:lnTo>
                  <a:pt x="282849" y="48343"/>
                </a:lnTo>
                <a:lnTo>
                  <a:pt x="436464" y="73565"/>
                </a:lnTo>
                <a:lnTo>
                  <a:pt x="619339" y="100188"/>
                </a:lnTo>
                <a:lnTo>
                  <a:pt x="836351" y="132066"/>
                </a:lnTo>
                <a:lnTo>
                  <a:pt x="1076528" y="165696"/>
                </a:lnTo>
                <a:lnTo>
                  <a:pt x="1347184" y="201077"/>
                </a:lnTo>
                <a:lnTo>
                  <a:pt x="1642223" y="238560"/>
                </a:lnTo>
                <a:lnTo>
                  <a:pt x="1962864" y="276043"/>
                </a:lnTo>
                <a:lnTo>
                  <a:pt x="2304232" y="314227"/>
                </a:lnTo>
                <a:lnTo>
                  <a:pt x="2672421" y="349608"/>
                </a:lnTo>
                <a:lnTo>
                  <a:pt x="3057678" y="383588"/>
                </a:lnTo>
                <a:lnTo>
                  <a:pt x="3464881" y="414415"/>
                </a:lnTo>
                <a:lnTo>
                  <a:pt x="3889152" y="443841"/>
                </a:lnTo>
                <a:lnTo>
                  <a:pt x="4331710" y="471515"/>
                </a:lnTo>
                <a:lnTo>
                  <a:pt x="4558476" y="481324"/>
                </a:lnTo>
                <a:lnTo>
                  <a:pt x="4790118" y="492183"/>
                </a:lnTo>
                <a:lnTo>
                  <a:pt x="5025418" y="502342"/>
                </a:lnTo>
                <a:lnTo>
                  <a:pt x="5261937" y="508998"/>
                </a:lnTo>
                <a:lnTo>
                  <a:pt x="5503332" y="514953"/>
                </a:lnTo>
                <a:lnTo>
                  <a:pt x="5747167" y="521259"/>
                </a:lnTo>
                <a:lnTo>
                  <a:pt x="5995877" y="525463"/>
                </a:lnTo>
                <a:lnTo>
                  <a:pt x="6247026" y="525463"/>
                </a:lnTo>
                <a:lnTo>
                  <a:pt x="6500613" y="527565"/>
                </a:lnTo>
                <a:lnTo>
                  <a:pt x="6756639" y="525463"/>
                </a:lnTo>
                <a:lnTo>
                  <a:pt x="7016322" y="521259"/>
                </a:lnTo>
                <a:lnTo>
                  <a:pt x="7276005" y="517406"/>
                </a:lnTo>
                <a:lnTo>
                  <a:pt x="7539345" y="508998"/>
                </a:lnTo>
                <a:lnTo>
                  <a:pt x="7805124" y="500241"/>
                </a:lnTo>
                <a:lnTo>
                  <a:pt x="8070903" y="490082"/>
                </a:lnTo>
                <a:lnTo>
                  <a:pt x="8339121" y="475719"/>
                </a:lnTo>
                <a:lnTo>
                  <a:pt x="8609776" y="458554"/>
                </a:lnTo>
                <a:lnTo>
                  <a:pt x="8881651" y="442089"/>
                </a:lnTo>
                <a:lnTo>
                  <a:pt x="9153526" y="421071"/>
                </a:lnTo>
                <a:lnTo>
                  <a:pt x="9429058" y="395849"/>
                </a:lnTo>
                <a:lnTo>
                  <a:pt x="9700933" y="370626"/>
                </a:lnTo>
                <a:lnTo>
                  <a:pt x="9977684" y="341551"/>
                </a:lnTo>
                <a:lnTo>
                  <a:pt x="10255655" y="309673"/>
                </a:lnTo>
                <a:lnTo>
                  <a:pt x="10529968" y="276043"/>
                </a:lnTo>
                <a:lnTo>
                  <a:pt x="10807939" y="236809"/>
                </a:lnTo>
                <a:lnTo>
                  <a:pt x="11084690" y="194772"/>
                </a:lnTo>
                <a:lnTo>
                  <a:pt x="11362661" y="153085"/>
                </a:lnTo>
                <a:lnTo>
                  <a:pt x="11639412" y="104392"/>
                </a:lnTo>
                <a:lnTo>
                  <a:pt x="11914945" y="54648"/>
                </a:lnTo>
                <a:lnTo>
                  <a:pt x="12191696" y="2452"/>
                </a:lnTo>
                <a:lnTo>
                  <a:pt x="12191696" y="2109542"/>
                </a:lnTo>
                <a:lnTo>
                  <a:pt x="12191999" y="2109542"/>
                </a:lnTo>
                <a:lnTo>
                  <a:pt x="12191999" y="2802467"/>
                </a:lnTo>
                <a:lnTo>
                  <a:pt x="12192418" y="2802467"/>
                </a:lnTo>
                <a:lnTo>
                  <a:pt x="12192418" y="5095933"/>
                </a:lnTo>
                <a:lnTo>
                  <a:pt x="1" y="5095933"/>
                </a:lnTo>
                <a:lnTo>
                  <a:pt x="1" y="4074529"/>
                </a:lnTo>
                <a:lnTo>
                  <a:pt x="0" y="4074529"/>
                </a:lnTo>
                <a:lnTo>
                  <a:pt x="0" y="2109542"/>
                </a:lnTo>
                <a:lnTo>
                  <a:pt x="1" y="210954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D6C2638-5689-4B39-8142-731780379C2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59446870"/>
              </p:ext>
            </p:extLst>
          </p:nvPr>
        </p:nvGraphicFramePr>
        <p:xfrm>
          <a:off x="648930" y="2810256"/>
          <a:ext cx="10895370" cy="34042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470660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BACC050B-8757-4460-95D8-E37B46A6B42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791</Words>
  <Application>Microsoft Office PowerPoint</Application>
  <PresentationFormat>Widescreen</PresentationFormat>
  <Paragraphs>99</Paragraphs>
  <Slides>20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Century Gothic</vt:lpstr>
      <vt:lpstr>Wingdings 3</vt:lpstr>
      <vt:lpstr>Ion</vt:lpstr>
      <vt:lpstr>R051 Values in Sport</vt:lpstr>
      <vt:lpstr>LO2 – Know about the role of sport in promoting values</vt:lpstr>
      <vt:lpstr>Values</vt:lpstr>
      <vt:lpstr>Task 1 </vt:lpstr>
      <vt:lpstr>Values that can be promoted through sport</vt:lpstr>
      <vt:lpstr>National Pride</vt:lpstr>
      <vt:lpstr>Excellence</vt:lpstr>
      <vt:lpstr>Team Spirit </vt:lpstr>
      <vt:lpstr>Fair Play</vt:lpstr>
      <vt:lpstr>Inclusion</vt:lpstr>
      <vt:lpstr>Citizenship</vt:lpstr>
      <vt:lpstr>Tolerance and Respect</vt:lpstr>
      <vt:lpstr>Task 2 </vt:lpstr>
      <vt:lpstr>Task 3</vt:lpstr>
      <vt:lpstr>Olympics </vt:lpstr>
      <vt:lpstr>The Olympic and Paralympic Movements</vt:lpstr>
      <vt:lpstr>The Olympic and Paralympic Values</vt:lpstr>
      <vt:lpstr>Task 4</vt:lpstr>
      <vt:lpstr>Task5</vt:lpstr>
      <vt:lpstr>Task 6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R051 Values in Sport</dc:title>
  <dc:creator>Mr Daniel Hewitt</dc:creator>
  <cp:lastModifiedBy>Miss C Meadows</cp:lastModifiedBy>
  <cp:revision>1</cp:revision>
  <dcterms:created xsi:type="dcterms:W3CDTF">2020-06-15T13:46:00Z</dcterms:created>
  <dcterms:modified xsi:type="dcterms:W3CDTF">2020-06-16T13:04:41Z</dcterms:modified>
</cp:coreProperties>
</file>