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1"/>
  </p:sldMasterIdLst>
  <p:handoutMasterIdLst>
    <p:handoutMasterId r:id="rId9"/>
  </p:handoutMasterIdLst>
  <p:sldIdLst>
    <p:sldId id="256" r:id="rId2"/>
    <p:sldId id="257" r:id="rId3"/>
    <p:sldId id="259" r:id="rId4"/>
    <p:sldId id="258" r:id="rId5"/>
    <p:sldId id="262" r:id="rId6"/>
    <p:sldId id="263" r:id="rId7"/>
    <p:sldId id="264" r:id="rId8"/>
  </p:sldIdLst>
  <p:sldSz cx="12192000" cy="6858000"/>
  <p:notesSz cx="9926638" cy="67976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4301543" cy="34106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5622799" y="1"/>
            <a:ext cx="4301543" cy="341064"/>
          </a:xfrm>
          <a:prstGeom prst="rect">
            <a:avLst/>
          </a:prstGeom>
        </p:spPr>
        <p:txBody>
          <a:bodyPr vert="horz" lIns="91440" tIns="45720" rIns="91440" bIns="45720" rtlCol="0"/>
          <a:lstStyle>
            <a:lvl1pPr algn="r">
              <a:defRPr sz="1200"/>
            </a:lvl1pPr>
          </a:lstStyle>
          <a:p>
            <a:fld id="{4E6BE2E3-550D-469B-9B5C-58034F752D8E}" type="datetimeFigureOut">
              <a:rPr lang="en-GB" smtClean="0"/>
              <a:t>05/07/2022</a:t>
            </a:fld>
            <a:endParaRPr lang="en-GB"/>
          </a:p>
        </p:txBody>
      </p:sp>
      <p:sp>
        <p:nvSpPr>
          <p:cNvPr id="4" name="Footer Placeholder 3"/>
          <p:cNvSpPr>
            <a:spLocks noGrp="1"/>
          </p:cNvSpPr>
          <p:nvPr>
            <p:ph type="ftr" sz="quarter" idx="2"/>
          </p:nvPr>
        </p:nvSpPr>
        <p:spPr>
          <a:xfrm>
            <a:off x="1" y="6456612"/>
            <a:ext cx="4301543" cy="341064"/>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5622799" y="6456612"/>
            <a:ext cx="4301543" cy="341064"/>
          </a:xfrm>
          <a:prstGeom prst="rect">
            <a:avLst/>
          </a:prstGeom>
        </p:spPr>
        <p:txBody>
          <a:bodyPr vert="horz" lIns="91440" tIns="45720" rIns="91440" bIns="45720" rtlCol="0" anchor="b"/>
          <a:lstStyle>
            <a:lvl1pPr algn="r">
              <a:defRPr sz="1200"/>
            </a:lvl1pPr>
          </a:lstStyle>
          <a:p>
            <a:fld id="{8AC9B26B-4F2A-4176-A41B-CDE09E2A7A9C}" type="slidenum">
              <a:rPr lang="en-GB" smtClean="0"/>
              <a:t>‹#›</a:t>
            </a:fld>
            <a:endParaRPr lang="en-GB"/>
          </a:p>
        </p:txBody>
      </p:sp>
    </p:spTree>
    <p:extLst>
      <p:ext uri="{BB962C8B-B14F-4D97-AF65-F5344CB8AC3E}">
        <p14:creationId xmlns:p14="http://schemas.microsoft.com/office/powerpoint/2010/main" val="106261915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B61BEF0D-F0BB-DE4B-95CE-6DB70DBA9567}" type="datetimeFigureOut">
              <a:rPr lang="en-US" smtClean="0"/>
              <a:pPr/>
              <a:t>7/5/2022</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578947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7/5/2022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284913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B61BEF0D-F0BB-DE4B-95CE-6DB70DBA9567}" type="datetimeFigureOut">
              <a:rPr lang="en-US" smtClean="0"/>
              <a:pPr/>
              <a:t>7/5/2022</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89998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7/5/2022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385288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7/5/2022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303839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7/5/2022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552994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7/5/2022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451276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7/5/2022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835279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7/5/2022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133635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7/5/2022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636314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B61BEF0D-F0BB-DE4B-95CE-6DB70DBA9567}" type="datetimeFigureOut">
              <a:rPr lang="en-US" smtClean="0"/>
              <a:pPr/>
              <a:t>7/5/2022</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750737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B61BEF0D-F0BB-DE4B-95CE-6DB70DBA9567}" type="datetimeFigureOut">
              <a:rPr lang="en-US" smtClean="0"/>
              <a:pPr/>
              <a:t>7/5/2022</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9130663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B61BEF0D-F0BB-DE4B-95CE-6DB70DBA9567}" type="datetimeFigureOut">
              <a:rPr lang="en-US" smtClean="0"/>
              <a:pPr/>
              <a:t>7/5/2022</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629377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smtClean="0"/>
              <a:pPr/>
              <a:t>7/5/2022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296921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smtClean="0"/>
              <a:pPr/>
              <a:t>7/5/2022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123243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7/5/2022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160393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B61BEF0D-F0BB-DE4B-95CE-6DB70DBA9567}" type="datetimeFigureOut">
              <a:rPr lang="en-US" smtClean="0"/>
              <a:pPr/>
              <a:t>7/5/2022</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956414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B61BEF0D-F0BB-DE4B-95CE-6DB70DBA9567}" type="datetimeFigureOut">
              <a:rPr lang="en-US" smtClean="0"/>
              <a:pPr/>
              <a:t>7/5/2022</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19066030"/>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3222" y="1398456"/>
            <a:ext cx="10189029" cy="1825096"/>
          </a:xfrm>
        </p:spPr>
        <p:txBody>
          <a:bodyPr/>
          <a:lstStyle/>
          <a:p>
            <a:r>
              <a:rPr lang="en-GB" dirty="0"/>
              <a:t>SHSCC Careers Fair 2022</a:t>
            </a:r>
          </a:p>
        </p:txBody>
      </p:sp>
    </p:spTree>
    <p:extLst>
      <p:ext uri="{BB962C8B-B14F-4D97-AF65-F5344CB8AC3E}">
        <p14:creationId xmlns:p14="http://schemas.microsoft.com/office/powerpoint/2010/main" val="2404663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17668" y="328274"/>
            <a:ext cx="8610600" cy="1293028"/>
          </a:xfrm>
        </p:spPr>
        <p:txBody>
          <a:bodyPr/>
          <a:lstStyle/>
          <a:p>
            <a:pPr algn="ctr"/>
            <a:r>
              <a:rPr lang="en-GB" b="1" dirty="0"/>
              <a:t>Careers fair</a:t>
            </a:r>
          </a:p>
        </p:txBody>
      </p:sp>
      <p:sp>
        <p:nvSpPr>
          <p:cNvPr id="3" name="Content Placeholder 2"/>
          <p:cNvSpPr>
            <a:spLocks noGrp="1"/>
          </p:cNvSpPr>
          <p:nvPr>
            <p:ph idx="1"/>
          </p:nvPr>
        </p:nvSpPr>
        <p:spPr>
          <a:xfrm>
            <a:off x="685800" y="1724296"/>
            <a:ext cx="10820400" cy="4975441"/>
          </a:xfrm>
        </p:spPr>
        <p:txBody>
          <a:bodyPr>
            <a:normAutofit/>
          </a:bodyPr>
          <a:lstStyle/>
          <a:p>
            <a:r>
              <a:rPr lang="en-GB" sz="2400" b="1" dirty="0"/>
              <a:t>Date:	Wednesday 13</a:t>
            </a:r>
            <a:r>
              <a:rPr lang="en-GB" sz="2400" b="1" baseline="30000" dirty="0"/>
              <a:t>th</a:t>
            </a:r>
            <a:r>
              <a:rPr lang="en-GB" sz="2400" b="1" dirty="0"/>
              <a:t> July 2022</a:t>
            </a:r>
          </a:p>
          <a:p>
            <a:endParaRPr lang="en-GB" sz="1800" b="1" dirty="0"/>
          </a:p>
          <a:p>
            <a:r>
              <a:rPr lang="en-GB" sz="2400" b="1" dirty="0"/>
              <a:t>Time:	9am – 3pm</a:t>
            </a:r>
          </a:p>
          <a:p>
            <a:endParaRPr lang="en-GB" sz="1800" dirty="0"/>
          </a:p>
          <a:p>
            <a:r>
              <a:rPr lang="en-GB" sz="2400" b="1" dirty="0"/>
              <a:t>Objectives/Aims:</a:t>
            </a:r>
          </a:p>
          <a:p>
            <a:pPr marL="0" indent="0">
              <a:buNone/>
            </a:pPr>
            <a:endParaRPr lang="en-GB" sz="2400" dirty="0"/>
          </a:p>
          <a:p>
            <a:pPr marL="0" indent="0">
              <a:buNone/>
            </a:pPr>
            <a:r>
              <a:rPr lang="en-GB" sz="2400" dirty="0"/>
              <a:t>To give students the chance to investigate future careers and opportunities and to have the chance to speak to employers, universities, FE Colleges, and apprenticeship and volunteering providers.</a:t>
            </a:r>
            <a:endParaRPr lang="en-GB" sz="1800" dirty="0"/>
          </a:p>
          <a:p>
            <a:endParaRPr lang="en-GB" dirty="0"/>
          </a:p>
        </p:txBody>
      </p:sp>
    </p:spTree>
    <p:extLst>
      <p:ext uri="{BB962C8B-B14F-4D97-AF65-F5344CB8AC3E}">
        <p14:creationId xmlns:p14="http://schemas.microsoft.com/office/powerpoint/2010/main" val="20381269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Format of the day</a:t>
            </a:r>
          </a:p>
        </p:txBody>
      </p:sp>
      <p:sp>
        <p:nvSpPr>
          <p:cNvPr id="3" name="Content Placeholder 2"/>
          <p:cNvSpPr>
            <a:spLocks noGrp="1"/>
          </p:cNvSpPr>
          <p:nvPr>
            <p:ph idx="1"/>
          </p:nvPr>
        </p:nvSpPr>
        <p:spPr/>
        <p:txBody>
          <a:bodyPr>
            <a:normAutofit lnSpcReduction="10000"/>
          </a:bodyPr>
          <a:lstStyle/>
          <a:p>
            <a:r>
              <a:rPr lang="en-GB" dirty="0"/>
              <a:t>All students will have the opportunity to visit the careers Fair – one year group each period.</a:t>
            </a:r>
          </a:p>
          <a:p>
            <a:endParaRPr lang="en-GB" dirty="0"/>
          </a:p>
          <a:p>
            <a:r>
              <a:rPr lang="en-GB" dirty="0"/>
              <a:t>Period 1:	Year 7</a:t>
            </a:r>
          </a:p>
          <a:p>
            <a:r>
              <a:rPr lang="en-GB" dirty="0"/>
              <a:t>Period 2:	Year 8</a:t>
            </a:r>
          </a:p>
          <a:p>
            <a:r>
              <a:rPr lang="en-GB" dirty="0"/>
              <a:t>Period 3:	Year 9</a:t>
            </a:r>
          </a:p>
          <a:p>
            <a:r>
              <a:rPr lang="en-GB" dirty="0"/>
              <a:t>Period 4:	Year 10</a:t>
            </a:r>
          </a:p>
          <a:p>
            <a:r>
              <a:rPr lang="en-GB" dirty="0"/>
              <a:t>Period 5:	Year 11, 12 and 13 (Year 11 and Year 13 will be invited back)</a:t>
            </a:r>
          </a:p>
          <a:p>
            <a:endParaRPr lang="en-GB" dirty="0"/>
          </a:p>
          <a:p>
            <a:r>
              <a:rPr lang="en-GB" dirty="0"/>
              <a:t>The organisations will be in the Main Hall, Library and Sixth Form Centre</a:t>
            </a:r>
          </a:p>
        </p:txBody>
      </p:sp>
    </p:spTree>
    <p:extLst>
      <p:ext uri="{BB962C8B-B14F-4D97-AF65-F5344CB8AC3E}">
        <p14:creationId xmlns:p14="http://schemas.microsoft.com/office/powerpoint/2010/main" val="9141832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Format of the day</a:t>
            </a:r>
          </a:p>
        </p:txBody>
      </p:sp>
      <p:sp>
        <p:nvSpPr>
          <p:cNvPr id="3" name="Content Placeholder 2"/>
          <p:cNvSpPr>
            <a:spLocks noGrp="1"/>
          </p:cNvSpPr>
          <p:nvPr>
            <p:ph idx="1"/>
          </p:nvPr>
        </p:nvSpPr>
        <p:spPr>
          <a:xfrm>
            <a:off x="685800" y="2057401"/>
            <a:ext cx="10820400" cy="4726745"/>
          </a:xfrm>
        </p:spPr>
        <p:txBody>
          <a:bodyPr>
            <a:normAutofit/>
          </a:bodyPr>
          <a:lstStyle/>
          <a:p>
            <a:r>
              <a:rPr lang="en-GB" dirty="0"/>
              <a:t>Students will go to their usual subject class at the beginning of the lesson they are due to attend the Careers Fair. They will be registered and the teacher will take them down to the event. </a:t>
            </a:r>
          </a:p>
          <a:p>
            <a:r>
              <a:rPr lang="en-GB" dirty="0"/>
              <a:t>Students will be given a plan/map of the organisations present and their location in advance of the event so they can plan where they would like to go. </a:t>
            </a:r>
          </a:p>
          <a:p>
            <a:r>
              <a:rPr lang="en-GB" dirty="0"/>
              <a:t>The students will be given time to look around and teacher’s will be on hand to encourage and help students to access the information available. </a:t>
            </a:r>
          </a:p>
          <a:p>
            <a:r>
              <a:rPr lang="en-GB" dirty="0"/>
              <a:t>Ten minutes before the end of the lesson, students will meet their teacher in the Dining Hall and be escorted back to the classroom to prepare for the next period.</a:t>
            </a:r>
          </a:p>
          <a:p>
            <a:endParaRPr lang="en-GB" dirty="0"/>
          </a:p>
        </p:txBody>
      </p:sp>
    </p:spTree>
    <p:extLst>
      <p:ext uri="{BB962C8B-B14F-4D97-AF65-F5344CB8AC3E}">
        <p14:creationId xmlns:p14="http://schemas.microsoft.com/office/powerpoint/2010/main" val="2762956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088" y="487679"/>
            <a:ext cx="8610599" cy="1303867"/>
          </a:xfrm>
        </p:spPr>
        <p:txBody>
          <a:bodyPr/>
          <a:lstStyle/>
          <a:p>
            <a:r>
              <a:rPr lang="en-GB" dirty="0"/>
              <a:t>Who will be there… </a:t>
            </a:r>
            <a:r>
              <a:rPr lang="en-GB" sz="3600" dirty="0"/>
              <a:t>Part</a:t>
            </a:r>
            <a:r>
              <a:rPr lang="en-GB" dirty="0"/>
              <a:t> 1</a:t>
            </a:r>
          </a:p>
        </p:txBody>
      </p:sp>
      <p:sp>
        <p:nvSpPr>
          <p:cNvPr id="3" name="Text Placeholder 2"/>
          <p:cNvSpPr>
            <a:spLocks noGrp="1"/>
          </p:cNvSpPr>
          <p:nvPr>
            <p:ph type="body" idx="1"/>
          </p:nvPr>
        </p:nvSpPr>
        <p:spPr>
          <a:xfrm>
            <a:off x="587019" y="3086347"/>
            <a:ext cx="5312039" cy="4402183"/>
          </a:xfrm>
        </p:spPr>
        <p:txBody>
          <a:bodyPr/>
          <a:lstStyle/>
          <a:p>
            <a:endParaRPr lang="en-GB" sz="1800" dirty="0"/>
          </a:p>
          <a:p>
            <a:r>
              <a:rPr lang="en-GB" sz="1800" dirty="0" err="1"/>
              <a:t>Cambs</a:t>
            </a:r>
            <a:r>
              <a:rPr lang="en-GB" sz="1800" dirty="0"/>
              <a:t> Fire and Rescue Service (Emergency Service)</a:t>
            </a:r>
          </a:p>
          <a:p>
            <a:r>
              <a:rPr lang="en-GB" sz="1800" dirty="0"/>
              <a:t>Army / Royal Air Force (Armed Forces) </a:t>
            </a:r>
          </a:p>
          <a:p>
            <a:r>
              <a:rPr lang="en-GB" sz="1800" dirty="0"/>
              <a:t>Brooks Wealth (finance)</a:t>
            </a:r>
          </a:p>
          <a:p>
            <a:r>
              <a:rPr lang="en-GB" sz="1800" dirty="0"/>
              <a:t>Peterborough &amp; Stamford Hospitals (Health)</a:t>
            </a:r>
          </a:p>
          <a:p>
            <a:r>
              <a:rPr lang="en-GB" sz="1800" dirty="0"/>
              <a:t>Net Support (Computing / ICT)</a:t>
            </a:r>
          </a:p>
          <a:p>
            <a:r>
              <a:rPr lang="en-GB" sz="1800" dirty="0"/>
              <a:t>Net Support Software</a:t>
            </a:r>
          </a:p>
          <a:p>
            <a:r>
              <a:rPr lang="en-GB" sz="1800" dirty="0"/>
              <a:t>Ben Burgess</a:t>
            </a:r>
          </a:p>
          <a:p>
            <a:r>
              <a:rPr lang="en-GB" sz="1800" dirty="0"/>
              <a:t>Anglian Water Authority</a:t>
            </a:r>
          </a:p>
          <a:p>
            <a:r>
              <a:rPr lang="en-GB" sz="1800" dirty="0" err="1"/>
              <a:t>Ensors</a:t>
            </a:r>
            <a:r>
              <a:rPr lang="en-GB" sz="1800" dirty="0"/>
              <a:t> Accountants</a:t>
            </a:r>
          </a:p>
          <a:p>
            <a:r>
              <a:rPr lang="en-GB" sz="1800" dirty="0"/>
              <a:t>Zeiss Microscopy (Science)</a:t>
            </a:r>
          </a:p>
          <a:p>
            <a:r>
              <a:rPr lang="en-GB" sz="1800" dirty="0"/>
              <a:t>Fraser </a:t>
            </a:r>
            <a:r>
              <a:rPr lang="en-GB" sz="1800" dirty="0" err="1"/>
              <a:t>Dawbarns</a:t>
            </a:r>
            <a:r>
              <a:rPr lang="en-GB" sz="1800" dirty="0"/>
              <a:t> LLP (Legal)</a:t>
            </a:r>
          </a:p>
          <a:p>
            <a:endParaRPr lang="en-GB" sz="1800" dirty="0"/>
          </a:p>
          <a:p>
            <a:endParaRPr lang="en-GB" sz="2000" dirty="0"/>
          </a:p>
          <a:p>
            <a:endParaRPr lang="en-GB" sz="2000" dirty="0"/>
          </a:p>
        </p:txBody>
      </p:sp>
      <p:sp>
        <p:nvSpPr>
          <p:cNvPr id="5" name="Text Placeholder 4"/>
          <p:cNvSpPr>
            <a:spLocks noGrp="1"/>
          </p:cNvSpPr>
          <p:nvPr>
            <p:ph type="body" sz="quarter" idx="3"/>
          </p:nvPr>
        </p:nvSpPr>
        <p:spPr>
          <a:xfrm>
            <a:off x="6310118" y="2233749"/>
            <a:ext cx="5535569" cy="3881014"/>
          </a:xfrm>
        </p:spPr>
        <p:txBody>
          <a:bodyPr/>
          <a:lstStyle/>
          <a:p>
            <a:r>
              <a:rPr lang="en-GB" sz="1800" dirty="0"/>
              <a:t>POSH </a:t>
            </a:r>
          </a:p>
          <a:p>
            <a:r>
              <a:rPr lang="en-GB" sz="1800" dirty="0"/>
              <a:t>Stageworks Academy of performing Arts</a:t>
            </a:r>
          </a:p>
          <a:p>
            <a:r>
              <a:rPr lang="en-GB" sz="1800" dirty="0"/>
              <a:t>Aim Apprenticeships</a:t>
            </a:r>
          </a:p>
          <a:p>
            <a:r>
              <a:rPr lang="en-GB" sz="1800" dirty="0" err="1"/>
              <a:t>Codem</a:t>
            </a:r>
            <a:r>
              <a:rPr lang="en-GB" sz="1800" dirty="0"/>
              <a:t> Composites (Motorsport / Aerospace)</a:t>
            </a:r>
          </a:p>
          <a:p>
            <a:r>
              <a:rPr lang="en-GB" sz="1800" dirty="0"/>
              <a:t>Baker Perkins  (Engineering/Manufacturing)</a:t>
            </a:r>
          </a:p>
          <a:p>
            <a:r>
              <a:rPr lang="en-GB" sz="1800" dirty="0"/>
              <a:t>Royal Sun Alliance (Insurance)</a:t>
            </a:r>
          </a:p>
          <a:p>
            <a:r>
              <a:rPr lang="en-GB" sz="1800" dirty="0"/>
              <a:t>Young Technicians</a:t>
            </a:r>
          </a:p>
          <a:p>
            <a:r>
              <a:rPr lang="en-GB" sz="1800" dirty="0"/>
              <a:t>BBC Look East (Media / Broadcasting)</a:t>
            </a:r>
          </a:p>
          <a:p>
            <a:r>
              <a:rPr lang="en-GB" sz="1800" dirty="0"/>
              <a:t>Cam Play</a:t>
            </a:r>
          </a:p>
          <a:p>
            <a:r>
              <a:rPr lang="en-GB" sz="1800" dirty="0"/>
              <a:t>Kier Construction</a:t>
            </a:r>
          </a:p>
          <a:p>
            <a:r>
              <a:rPr lang="en-GB" sz="1800" dirty="0"/>
              <a:t>Freedom leisure (Sport / Fitness)</a:t>
            </a:r>
          </a:p>
        </p:txBody>
      </p:sp>
      <p:sp>
        <p:nvSpPr>
          <p:cNvPr id="6" name="TextBox 5"/>
          <p:cNvSpPr txBox="1"/>
          <p:nvPr/>
        </p:nvSpPr>
        <p:spPr>
          <a:xfrm>
            <a:off x="4138601" y="6114763"/>
            <a:ext cx="7707086" cy="646331"/>
          </a:xfrm>
          <a:prstGeom prst="rect">
            <a:avLst/>
          </a:prstGeom>
          <a:noFill/>
        </p:spPr>
        <p:txBody>
          <a:bodyPr wrap="square" rtlCol="0">
            <a:spAutoFit/>
          </a:bodyPr>
          <a:lstStyle/>
          <a:p>
            <a:r>
              <a:rPr lang="en-GB" dirty="0"/>
              <a:t>                                                                                       And many more… ….</a:t>
            </a:r>
          </a:p>
        </p:txBody>
      </p:sp>
    </p:spTree>
    <p:extLst>
      <p:ext uri="{BB962C8B-B14F-4D97-AF65-F5344CB8AC3E}">
        <p14:creationId xmlns:p14="http://schemas.microsoft.com/office/powerpoint/2010/main" val="32657760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96045" y="461553"/>
            <a:ext cx="8610599" cy="1303867"/>
          </a:xfrm>
        </p:spPr>
        <p:txBody>
          <a:bodyPr/>
          <a:lstStyle/>
          <a:p>
            <a:r>
              <a:rPr lang="en-GB" dirty="0"/>
              <a:t>Who will be there… Part 2</a:t>
            </a:r>
          </a:p>
        </p:txBody>
      </p:sp>
      <p:sp>
        <p:nvSpPr>
          <p:cNvPr id="4" name="TextBox 3"/>
          <p:cNvSpPr txBox="1"/>
          <p:nvPr/>
        </p:nvSpPr>
        <p:spPr>
          <a:xfrm>
            <a:off x="545610" y="2096115"/>
            <a:ext cx="5300869" cy="3970318"/>
          </a:xfrm>
          <a:prstGeom prst="rect">
            <a:avLst/>
          </a:prstGeom>
          <a:noFill/>
        </p:spPr>
        <p:txBody>
          <a:bodyPr wrap="square" rtlCol="0">
            <a:spAutoFit/>
          </a:bodyPr>
          <a:lstStyle/>
          <a:p>
            <a:r>
              <a:rPr lang="en-GB" b="1" dirty="0"/>
              <a:t>Further Education Colleges:</a:t>
            </a:r>
          </a:p>
          <a:p>
            <a:endParaRPr lang="en-GB" dirty="0"/>
          </a:p>
          <a:p>
            <a:r>
              <a:rPr lang="en-GB" dirty="0"/>
              <a:t>Sir Harry Smith Community College Sixth Form</a:t>
            </a:r>
          </a:p>
          <a:p>
            <a:endParaRPr lang="en-GB" dirty="0"/>
          </a:p>
          <a:p>
            <a:r>
              <a:rPr lang="en-GB" dirty="0"/>
              <a:t>Peterborough College </a:t>
            </a:r>
          </a:p>
          <a:p>
            <a:endParaRPr lang="en-GB" dirty="0"/>
          </a:p>
          <a:p>
            <a:r>
              <a:rPr lang="en-GB" dirty="0"/>
              <a:t>New College Stamford</a:t>
            </a:r>
          </a:p>
          <a:p>
            <a:endParaRPr lang="en-GB" dirty="0"/>
          </a:p>
          <a:p>
            <a:r>
              <a:rPr lang="en-GB" dirty="0"/>
              <a:t>College of West Anglia</a:t>
            </a:r>
          </a:p>
          <a:p>
            <a:endParaRPr lang="en-GB" dirty="0"/>
          </a:p>
          <a:p>
            <a:r>
              <a:rPr lang="en-GB" dirty="0"/>
              <a:t>New College Stamford</a:t>
            </a:r>
          </a:p>
          <a:p>
            <a:endParaRPr lang="en-GB" dirty="0"/>
          </a:p>
          <a:p>
            <a:r>
              <a:rPr lang="en-GB" dirty="0"/>
              <a:t>Huntingdon Regional College / CRC</a:t>
            </a:r>
          </a:p>
          <a:p>
            <a:endParaRPr lang="en-GB" dirty="0"/>
          </a:p>
        </p:txBody>
      </p:sp>
      <p:sp>
        <p:nvSpPr>
          <p:cNvPr id="13" name="TextBox 12"/>
          <p:cNvSpPr txBox="1"/>
          <p:nvPr/>
        </p:nvSpPr>
        <p:spPr>
          <a:xfrm>
            <a:off x="6345523" y="2096115"/>
            <a:ext cx="4667034" cy="4801314"/>
          </a:xfrm>
          <a:prstGeom prst="rect">
            <a:avLst/>
          </a:prstGeom>
          <a:noFill/>
        </p:spPr>
        <p:txBody>
          <a:bodyPr wrap="square" rtlCol="0">
            <a:spAutoFit/>
          </a:bodyPr>
          <a:lstStyle/>
          <a:p>
            <a:r>
              <a:rPr lang="en-GB" b="1" dirty="0"/>
              <a:t>Universities:</a:t>
            </a:r>
          </a:p>
          <a:p>
            <a:endParaRPr lang="en-GB" b="1" dirty="0"/>
          </a:p>
          <a:p>
            <a:r>
              <a:rPr lang="en-GB" dirty="0"/>
              <a:t>UCFB – University Centre of Football</a:t>
            </a:r>
          </a:p>
          <a:p>
            <a:endParaRPr lang="en-GB" dirty="0"/>
          </a:p>
          <a:p>
            <a:r>
              <a:rPr lang="en-GB" dirty="0"/>
              <a:t>Anglia Ruskin University</a:t>
            </a:r>
          </a:p>
          <a:p>
            <a:endParaRPr lang="en-GB" dirty="0"/>
          </a:p>
          <a:p>
            <a:r>
              <a:rPr lang="en-GB" dirty="0"/>
              <a:t>University of Northampton</a:t>
            </a:r>
          </a:p>
          <a:p>
            <a:endParaRPr lang="en-GB" dirty="0"/>
          </a:p>
          <a:p>
            <a:r>
              <a:rPr lang="en-GB" dirty="0"/>
              <a:t>University of Bedfordshire</a:t>
            </a:r>
          </a:p>
          <a:p>
            <a:endParaRPr lang="en-GB" dirty="0"/>
          </a:p>
          <a:p>
            <a:r>
              <a:rPr lang="en-GB" dirty="0"/>
              <a:t>University of Leicester</a:t>
            </a:r>
          </a:p>
          <a:p>
            <a:endParaRPr lang="en-GB" dirty="0"/>
          </a:p>
          <a:p>
            <a:r>
              <a:rPr lang="en-GB" dirty="0"/>
              <a:t>University of Lincoln </a:t>
            </a:r>
          </a:p>
          <a:p>
            <a:endParaRPr lang="en-GB" dirty="0"/>
          </a:p>
          <a:p>
            <a:r>
              <a:rPr lang="en-GB" dirty="0"/>
              <a:t>Bishop </a:t>
            </a:r>
            <a:r>
              <a:rPr lang="en-GB" dirty="0" err="1"/>
              <a:t>Grosseteste</a:t>
            </a:r>
            <a:r>
              <a:rPr lang="en-GB" dirty="0"/>
              <a:t> University</a:t>
            </a:r>
          </a:p>
          <a:p>
            <a:endParaRPr lang="en-GB" dirty="0"/>
          </a:p>
          <a:p>
            <a:endParaRPr lang="en-GB" dirty="0"/>
          </a:p>
        </p:txBody>
      </p:sp>
    </p:spTree>
    <p:extLst>
      <p:ext uri="{BB962C8B-B14F-4D97-AF65-F5344CB8AC3E}">
        <p14:creationId xmlns:p14="http://schemas.microsoft.com/office/powerpoint/2010/main" val="17058455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292627" y="1099931"/>
            <a:ext cx="9528313" cy="3737113"/>
          </a:xfrm>
        </p:spPr>
        <p:txBody>
          <a:bodyPr>
            <a:normAutofit fontScale="92500" lnSpcReduction="20000"/>
          </a:bodyPr>
          <a:lstStyle/>
          <a:p>
            <a:r>
              <a:rPr lang="en-GB" sz="3200" dirty="0"/>
              <a:t>What to do next:</a:t>
            </a:r>
          </a:p>
          <a:p>
            <a:endParaRPr lang="en-GB" sz="17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GB" dirty="0">
                <a:cs typeface="Calibri" panose="020F0502020204030204" pitchFamily="34" charset="0"/>
              </a:rPr>
              <a:t>A letter will be sent home to parents along with a plan of the organisations at the Careers Fair.</a:t>
            </a:r>
          </a:p>
          <a:p>
            <a:pPr marL="342900" indent="-342900">
              <a:buFont typeface="Arial" panose="020B0604020202020204" pitchFamily="34" charset="0"/>
              <a:buChar char="•"/>
            </a:pPr>
            <a:endParaRPr lang="en-GB" sz="1600" dirty="0">
              <a:cs typeface="Calibri" panose="020F0502020204030204" pitchFamily="34" charset="0"/>
            </a:endParaRPr>
          </a:p>
          <a:p>
            <a:pPr marL="342900" indent="-342900">
              <a:buFont typeface="Arial" panose="020B0604020202020204" pitchFamily="34" charset="0"/>
              <a:buChar char="•"/>
            </a:pPr>
            <a:r>
              <a:rPr lang="en-GB" dirty="0">
                <a:cs typeface="Calibri" panose="020F0502020204030204" pitchFamily="34" charset="0"/>
              </a:rPr>
              <a:t>Make time to discuss with parents and Form Tutor who are best people to talk to with regards to your career.</a:t>
            </a:r>
          </a:p>
          <a:p>
            <a:pPr marL="342900" indent="-342900">
              <a:buFont typeface="Arial" panose="020B0604020202020204" pitchFamily="34" charset="0"/>
              <a:buChar char="•"/>
            </a:pPr>
            <a:endParaRPr lang="en-GB" sz="1600" dirty="0">
              <a:cs typeface="Calibri" panose="020F0502020204030204" pitchFamily="34" charset="0"/>
            </a:endParaRPr>
          </a:p>
          <a:p>
            <a:pPr marL="342900" indent="-342900">
              <a:buFont typeface="Arial" panose="020B0604020202020204" pitchFamily="34" charset="0"/>
              <a:buChar char="•"/>
            </a:pPr>
            <a:r>
              <a:rPr lang="en-GB" dirty="0">
                <a:cs typeface="Calibri" panose="020F0502020204030204" pitchFamily="34" charset="0"/>
              </a:rPr>
              <a:t>Pick at least 3 people to talk to at the event and make a note of where you can find them</a:t>
            </a:r>
          </a:p>
          <a:p>
            <a:pPr marL="342900" indent="-342900">
              <a:buFont typeface="Arial" panose="020B0604020202020204" pitchFamily="34" charset="0"/>
              <a:buChar char="•"/>
            </a:pPr>
            <a:endParaRPr lang="en-GB" dirty="0">
              <a:cs typeface="Calibri" panose="020F0502020204030204" pitchFamily="34" charset="0"/>
            </a:endParaRPr>
          </a:p>
          <a:p>
            <a:pPr marL="342900" indent="-342900">
              <a:buFont typeface="Arial" panose="020B0604020202020204" pitchFamily="34" charset="0"/>
              <a:buChar char="•"/>
            </a:pPr>
            <a:r>
              <a:rPr lang="en-GB" dirty="0">
                <a:cs typeface="Calibri" panose="020F0502020204030204" pitchFamily="34" charset="0"/>
              </a:rPr>
              <a:t>Enjoy the day</a:t>
            </a:r>
          </a:p>
        </p:txBody>
      </p:sp>
    </p:spTree>
    <p:extLst>
      <p:ext uri="{BB962C8B-B14F-4D97-AF65-F5344CB8AC3E}">
        <p14:creationId xmlns:p14="http://schemas.microsoft.com/office/powerpoint/2010/main" val="1739459807"/>
      </p:ext>
    </p:extLst>
  </p:cSld>
  <p:clrMapOvr>
    <a:masterClrMapping/>
  </p:clrMapOvr>
</p:sld>
</file>

<file path=ppt/theme/theme1.xml><?xml version="1.0" encoding="utf-8"?>
<a:theme xmlns:a="http://schemas.openxmlformats.org/drawingml/2006/main" name="Vapor Trail">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TM04033937[[fn=Vapor Trail]]</Template>
  <TotalTime>1527</TotalTime>
  <Words>519</Words>
  <Application>Microsoft Office PowerPoint</Application>
  <PresentationFormat>Widescreen</PresentationFormat>
  <Paragraphs>88</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Century Gothic</vt:lpstr>
      <vt:lpstr>Vapor Trail</vt:lpstr>
      <vt:lpstr>SHSCC Careers Fair 2022</vt:lpstr>
      <vt:lpstr>Careers fair</vt:lpstr>
      <vt:lpstr>Format of the day</vt:lpstr>
      <vt:lpstr>Format of the day</vt:lpstr>
      <vt:lpstr>Who will be there… Part 1</vt:lpstr>
      <vt:lpstr>Who will be there… Part 2</vt:lpstr>
      <vt:lpstr>PowerPoint Presentation</vt:lpstr>
    </vt:vector>
  </TitlesOfParts>
  <Company>Cambridge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Careers Fair</dc:title>
  <dc:creator>Cooper, Terence Mr</dc:creator>
  <cp:lastModifiedBy>Mrs A Curtis</cp:lastModifiedBy>
  <cp:revision>39</cp:revision>
  <cp:lastPrinted>2019-06-25T11:42:06Z</cp:lastPrinted>
  <dcterms:created xsi:type="dcterms:W3CDTF">2015-05-22T09:30:27Z</dcterms:created>
  <dcterms:modified xsi:type="dcterms:W3CDTF">2022-07-05T13:46:02Z</dcterms:modified>
</cp:coreProperties>
</file>