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7"/>
  </p:notesMasterIdLst>
  <p:sldIdLst>
    <p:sldId id="256" r:id="rId5"/>
    <p:sldId id="273" r:id="rId6"/>
    <p:sldId id="276" r:id="rId7"/>
    <p:sldId id="264" r:id="rId8"/>
    <p:sldId id="282" r:id="rId9"/>
    <p:sldId id="284" r:id="rId10"/>
    <p:sldId id="268" r:id="rId11"/>
    <p:sldId id="283" r:id="rId12"/>
    <p:sldId id="271" r:id="rId13"/>
    <p:sldId id="272" r:id="rId14"/>
    <p:sldId id="280" r:id="rId15"/>
    <p:sldId id="28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A5A"/>
    <a:srgbClr val="821F52"/>
    <a:srgbClr val="FFFFFF"/>
    <a:srgbClr val="E6F0F9"/>
    <a:srgbClr val="D7DE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B80C662-009D-46B2-B687-D723D10F9C56}" v="24" dt="2026-10-06T13:07:01.0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4" autoAdjust="0"/>
    <p:restoredTop sz="96005" autoAdjust="0"/>
  </p:normalViewPr>
  <p:slideViewPr>
    <p:cSldViewPr snapToGrid="0">
      <p:cViewPr varScale="1">
        <p:scale>
          <a:sx n="91" d="100"/>
          <a:sy n="91" d="100"/>
        </p:scale>
        <p:origin x="355" y="77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vie Thornton" userId="796ea1eb-7311-4f51-8a95-7ebf7e7c7ff1" providerId="ADAL" clId="{DAA24D3A-779C-4A76-84C7-54BBFBB7DE27}"/>
    <pc:docChg chg="undo custSel addSld delSld modSld sldOrd">
      <pc:chgData name="Stevie Thornton" userId="796ea1eb-7311-4f51-8a95-7ebf7e7c7ff1" providerId="ADAL" clId="{DAA24D3A-779C-4A76-84C7-54BBFBB7DE27}" dt="2026-10-04T17:47:29.356" v="452" actId="14100"/>
      <pc:docMkLst>
        <pc:docMk/>
      </pc:docMkLst>
      <pc:sldChg chg="addSp delSp modSp mod">
        <pc:chgData name="Stevie Thornton" userId="796ea1eb-7311-4f51-8a95-7ebf7e7c7ff1" providerId="ADAL" clId="{DAA24D3A-779C-4A76-84C7-54BBFBB7DE27}" dt="2026-10-04T17:45:17.272" v="419" actId="14100"/>
        <pc:sldMkLst>
          <pc:docMk/>
          <pc:sldMk cId="3467697649" sldId="256"/>
        </pc:sldMkLst>
        <pc:spChg chg="mod">
          <ac:chgData name="Stevie Thornton" userId="796ea1eb-7311-4f51-8a95-7ebf7e7c7ff1" providerId="ADAL" clId="{DAA24D3A-779C-4A76-84C7-54BBFBB7DE27}" dt="2026-10-04T17:45:05.887" v="416" actId="20577"/>
          <ac:spMkLst>
            <pc:docMk/>
            <pc:sldMk cId="3467697649" sldId="256"/>
            <ac:spMk id="2" creationId="{87AB830B-1430-AAA7-8760-FCB92D746C34}"/>
          </ac:spMkLst>
        </pc:spChg>
        <pc:picChg chg="add del mod">
          <ac:chgData name="Stevie Thornton" userId="796ea1eb-7311-4f51-8a95-7ebf7e7c7ff1" providerId="ADAL" clId="{DAA24D3A-779C-4A76-84C7-54BBFBB7DE27}" dt="2026-10-04T17:42:47.761" v="376" actId="21"/>
          <ac:picMkLst>
            <pc:docMk/>
            <pc:sldMk cId="3467697649" sldId="256"/>
            <ac:picMk id="4" creationId="{5379D758-92EF-407E-72DF-B8F6EDEC9F3B}"/>
          </ac:picMkLst>
        </pc:picChg>
        <pc:picChg chg="add mod ord">
          <ac:chgData name="Stevie Thornton" userId="796ea1eb-7311-4f51-8a95-7ebf7e7c7ff1" providerId="ADAL" clId="{DAA24D3A-779C-4A76-84C7-54BBFBB7DE27}" dt="2026-10-04T17:45:17.272" v="419" actId="14100"/>
          <ac:picMkLst>
            <pc:docMk/>
            <pc:sldMk cId="3467697649" sldId="256"/>
            <ac:picMk id="6" creationId="{E898F3D6-AD3A-6981-1F58-1879697BF007}"/>
          </ac:picMkLst>
        </pc:picChg>
      </pc:sldChg>
      <pc:sldChg chg="addSp modSp mod modNotesTx">
        <pc:chgData name="Stevie Thornton" userId="796ea1eb-7311-4f51-8a95-7ebf7e7c7ff1" providerId="ADAL" clId="{DAA24D3A-779C-4A76-84C7-54BBFBB7DE27}" dt="2026-10-04T17:45:33.706" v="424" actId="14100"/>
        <pc:sldMkLst>
          <pc:docMk/>
          <pc:sldMk cId="163650204" sldId="264"/>
        </pc:sldMkLst>
        <pc:picChg chg="add mod ord">
          <ac:chgData name="Stevie Thornton" userId="796ea1eb-7311-4f51-8a95-7ebf7e7c7ff1" providerId="ADAL" clId="{DAA24D3A-779C-4A76-84C7-54BBFBB7DE27}" dt="2026-10-04T17:45:33.706" v="424" actId="14100"/>
          <ac:picMkLst>
            <pc:docMk/>
            <pc:sldMk cId="163650204" sldId="264"/>
            <ac:picMk id="7" creationId="{04F14077-7A75-3050-6101-ABB2A3D71CC4}"/>
          </ac:picMkLst>
        </pc:picChg>
      </pc:sldChg>
      <pc:sldChg chg="addSp modSp mod">
        <pc:chgData name="Stevie Thornton" userId="796ea1eb-7311-4f51-8a95-7ebf7e7c7ff1" providerId="ADAL" clId="{DAA24D3A-779C-4A76-84C7-54BBFBB7DE27}" dt="2026-10-04T17:45:53.179" v="429" actId="14100"/>
        <pc:sldMkLst>
          <pc:docMk/>
          <pc:sldMk cId="1279216008" sldId="268"/>
        </pc:sldMkLst>
        <pc:picChg chg="add mod ord">
          <ac:chgData name="Stevie Thornton" userId="796ea1eb-7311-4f51-8a95-7ebf7e7c7ff1" providerId="ADAL" clId="{DAA24D3A-779C-4A76-84C7-54BBFBB7DE27}" dt="2026-10-04T17:45:53.179" v="429" actId="14100"/>
          <ac:picMkLst>
            <pc:docMk/>
            <pc:sldMk cId="1279216008" sldId="268"/>
            <ac:picMk id="4" creationId="{2A4F1433-1F1D-4C30-9E88-FE31BA72B1E1}"/>
          </ac:picMkLst>
        </pc:picChg>
      </pc:sldChg>
      <pc:sldChg chg="addSp modSp mod">
        <pc:chgData name="Stevie Thornton" userId="796ea1eb-7311-4f51-8a95-7ebf7e7c7ff1" providerId="ADAL" clId="{DAA24D3A-779C-4A76-84C7-54BBFBB7DE27}" dt="2026-10-04T17:46:07.969" v="434" actId="14100"/>
        <pc:sldMkLst>
          <pc:docMk/>
          <pc:sldMk cId="787995197" sldId="271"/>
        </pc:sldMkLst>
        <pc:picChg chg="add mod ord">
          <ac:chgData name="Stevie Thornton" userId="796ea1eb-7311-4f51-8a95-7ebf7e7c7ff1" providerId="ADAL" clId="{DAA24D3A-779C-4A76-84C7-54BBFBB7DE27}" dt="2026-10-04T17:46:07.969" v="434" actId="14100"/>
          <ac:picMkLst>
            <pc:docMk/>
            <pc:sldMk cId="787995197" sldId="271"/>
            <ac:picMk id="5" creationId="{0956F3FC-3CBF-1D87-2267-3430455EFBBB}"/>
          </ac:picMkLst>
        </pc:picChg>
      </pc:sldChg>
      <pc:sldChg chg="addSp modSp mod">
        <pc:chgData name="Stevie Thornton" userId="796ea1eb-7311-4f51-8a95-7ebf7e7c7ff1" providerId="ADAL" clId="{DAA24D3A-779C-4A76-84C7-54BBFBB7DE27}" dt="2026-10-04T17:46:26.351" v="440" actId="14100"/>
        <pc:sldMkLst>
          <pc:docMk/>
          <pc:sldMk cId="2033000545" sldId="272"/>
        </pc:sldMkLst>
        <pc:picChg chg="add mod ord">
          <ac:chgData name="Stevie Thornton" userId="796ea1eb-7311-4f51-8a95-7ebf7e7c7ff1" providerId="ADAL" clId="{DAA24D3A-779C-4A76-84C7-54BBFBB7DE27}" dt="2026-10-04T17:46:26.351" v="440" actId="14100"/>
          <ac:picMkLst>
            <pc:docMk/>
            <pc:sldMk cId="2033000545" sldId="272"/>
            <ac:picMk id="4" creationId="{F6D6CEF6-2ECF-525A-DEDC-512313B580EC}"/>
          </ac:picMkLst>
        </pc:picChg>
      </pc:sldChg>
      <pc:sldChg chg="addSp delSp modSp mod">
        <pc:chgData name="Stevie Thornton" userId="796ea1eb-7311-4f51-8a95-7ebf7e7c7ff1" providerId="ADAL" clId="{DAA24D3A-779C-4A76-84C7-54BBFBB7DE27}" dt="2026-10-04T17:47:29.356" v="452" actId="14100"/>
        <pc:sldMkLst>
          <pc:docMk/>
          <pc:sldMk cId="3268777933" sldId="273"/>
        </pc:sldMkLst>
        <pc:spChg chg="add">
          <ac:chgData name="Stevie Thornton" userId="796ea1eb-7311-4f51-8a95-7ebf7e7c7ff1" providerId="ADAL" clId="{DAA24D3A-779C-4A76-84C7-54BBFBB7DE27}" dt="2026-10-04T15:24:57.795" v="287"/>
          <ac:spMkLst>
            <pc:docMk/>
            <pc:sldMk cId="3268777933" sldId="273"/>
            <ac:spMk id="2" creationId="{5C9B7230-97DD-DDCB-6F43-2C41D06B7152}"/>
          </ac:spMkLst>
        </pc:spChg>
        <pc:spChg chg="mod">
          <ac:chgData name="Stevie Thornton" userId="796ea1eb-7311-4f51-8a95-7ebf7e7c7ff1" providerId="ADAL" clId="{DAA24D3A-779C-4A76-84C7-54BBFBB7DE27}" dt="2026-10-04T15:17:56.342" v="282" actId="1076"/>
          <ac:spMkLst>
            <pc:docMk/>
            <pc:sldMk cId="3268777933" sldId="273"/>
            <ac:spMk id="4" creationId="{0DCF3772-1796-F6C4-BD68-566C59132154}"/>
          </ac:spMkLst>
        </pc:spChg>
        <pc:picChg chg="add del mod">
          <ac:chgData name="Stevie Thornton" userId="796ea1eb-7311-4f51-8a95-7ebf7e7c7ff1" providerId="ADAL" clId="{DAA24D3A-779C-4A76-84C7-54BBFBB7DE27}" dt="2026-10-04T17:43:46.990" v="391" actId="21"/>
          <ac:picMkLst>
            <pc:docMk/>
            <pc:sldMk cId="3268777933" sldId="273"/>
            <ac:picMk id="2" creationId="{3EE50A68-4721-5904-20FD-E0754D655ED8}"/>
          </ac:picMkLst>
        </pc:picChg>
        <pc:picChg chg="add del mod">
          <ac:chgData name="Stevie Thornton" userId="796ea1eb-7311-4f51-8a95-7ebf7e7c7ff1" providerId="ADAL" clId="{DAA24D3A-779C-4A76-84C7-54BBFBB7DE27}" dt="2026-10-04T15:32:31.231" v="324" actId="478"/>
          <ac:picMkLst>
            <pc:docMk/>
            <pc:sldMk cId="3268777933" sldId="273"/>
            <ac:picMk id="3" creationId="{068FEE51-FACA-510D-531E-4EE3CF0D7E84}"/>
          </ac:picMkLst>
        </pc:picChg>
        <pc:picChg chg="add mod">
          <ac:chgData name="Stevie Thornton" userId="796ea1eb-7311-4f51-8a95-7ebf7e7c7ff1" providerId="ADAL" clId="{DAA24D3A-779C-4A76-84C7-54BBFBB7DE27}" dt="2026-10-04T15:27:57.506" v="303" actId="1076"/>
          <ac:picMkLst>
            <pc:docMk/>
            <pc:sldMk cId="3268777933" sldId="273"/>
            <ac:picMk id="5" creationId="{808427DD-7B54-8070-416E-6FDC4D637CE3}"/>
          </ac:picMkLst>
        </pc:picChg>
        <pc:picChg chg="add mod ord">
          <ac:chgData name="Stevie Thornton" userId="796ea1eb-7311-4f51-8a95-7ebf7e7c7ff1" providerId="ADAL" clId="{DAA24D3A-779C-4A76-84C7-54BBFBB7DE27}" dt="2026-10-04T17:47:29.356" v="452" actId="14100"/>
          <ac:picMkLst>
            <pc:docMk/>
            <pc:sldMk cId="3268777933" sldId="273"/>
            <ac:picMk id="6" creationId="{8EE0FE90-82E6-A762-A824-D359759C0AC9}"/>
          </ac:picMkLst>
        </pc:picChg>
        <pc:picChg chg="add del mod">
          <ac:chgData name="Stevie Thornton" userId="796ea1eb-7311-4f51-8a95-7ebf7e7c7ff1" providerId="ADAL" clId="{DAA24D3A-779C-4A76-84C7-54BBFBB7DE27}" dt="2026-10-04T17:44:05.801" v="397" actId="478"/>
          <ac:picMkLst>
            <pc:docMk/>
            <pc:sldMk cId="3268777933" sldId="273"/>
            <ac:picMk id="7" creationId="{40EE1BDC-1CB8-18BD-9CB7-80F2D9502CDB}"/>
          </ac:picMkLst>
        </pc:picChg>
        <pc:picChg chg="add del mod">
          <ac:chgData name="Stevie Thornton" userId="796ea1eb-7311-4f51-8a95-7ebf7e7c7ff1" providerId="ADAL" clId="{DAA24D3A-779C-4A76-84C7-54BBFBB7DE27}" dt="2026-10-04T15:32:38.563" v="328" actId="478"/>
          <ac:picMkLst>
            <pc:docMk/>
            <pc:sldMk cId="3268777933" sldId="273"/>
            <ac:picMk id="8" creationId="{D8CA292F-550D-8F74-CA92-C5E9DF63B1F0}"/>
          </ac:picMkLst>
        </pc:picChg>
        <pc:picChg chg="add mod ord">
          <ac:chgData name="Stevie Thornton" userId="796ea1eb-7311-4f51-8a95-7ebf7e7c7ff1" providerId="ADAL" clId="{DAA24D3A-779C-4A76-84C7-54BBFBB7DE27}" dt="2026-10-04T15:28:54.060" v="314" actId="1076"/>
          <ac:picMkLst>
            <pc:docMk/>
            <pc:sldMk cId="3268777933" sldId="273"/>
            <ac:picMk id="9" creationId="{B88895C1-ADA0-0D7B-928C-D02A556AAFE2}"/>
          </ac:picMkLst>
        </pc:picChg>
        <pc:picChg chg="add mod">
          <ac:chgData name="Stevie Thornton" userId="796ea1eb-7311-4f51-8a95-7ebf7e7c7ff1" providerId="ADAL" clId="{DAA24D3A-779C-4A76-84C7-54BBFBB7DE27}" dt="2026-10-04T17:44:08.709" v="398" actId="1076"/>
          <ac:picMkLst>
            <pc:docMk/>
            <pc:sldMk cId="3268777933" sldId="273"/>
            <ac:picMk id="11" creationId="{41133C0A-9A81-4B85-05E6-08D7B8C6732F}"/>
          </ac:picMkLst>
        </pc:picChg>
        <pc:picChg chg="add mod">
          <ac:chgData name="Stevie Thornton" userId="796ea1eb-7311-4f51-8a95-7ebf7e7c7ff1" providerId="ADAL" clId="{DAA24D3A-779C-4A76-84C7-54BBFBB7DE27}" dt="2026-10-04T15:33:03.707" v="337" actId="1076"/>
          <ac:picMkLst>
            <pc:docMk/>
            <pc:sldMk cId="3268777933" sldId="273"/>
            <ac:picMk id="12" creationId="{0F7E9CE6-FE6D-16C9-50D4-F5CDDD693F78}"/>
          </ac:picMkLst>
        </pc:picChg>
      </pc:sldChg>
      <pc:sldChg chg="addSp modSp mod">
        <pc:chgData name="Stevie Thornton" userId="796ea1eb-7311-4f51-8a95-7ebf7e7c7ff1" providerId="ADAL" clId="{DAA24D3A-779C-4A76-84C7-54BBFBB7DE27}" dt="2026-10-04T17:44:24.225" v="403" actId="14100"/>
        <pc:sldMkLst>
          <pc:docMk/>
          <pc:sldMk cId="3987184088" sldId="276"/>
        </pc:sldMkLst>
        <pc:picChg chg="add mod ord">
          <ac:chgData name="Stevie Thornton" userId="796ea1eb-7311-4f51-8a95-7ebf7e7c7ff1" providerId="ADAL" clId="{DAA24D3A-779C-4A76-84C7-54BBFBB7DE27}" dt="2026-10-04T17:44:24.225" v="403" actId="14100"/>
          <ac:picMkLst>
            <pc:docMk/>
            <pc:sldMk cId="3987184088" sldId="276"/>
            <ac:picMk id="3" creationId="{CD5B8922-39EE-6B9C-F2C2-7FC826E169C1}"/>
          </ac:picMkLst>
        </pc:picChg>
      </pc:sldChg>
      <pc:sldChg chg="addSp modSp del mod ord modNotesTx">
        <pc:chgData name="Stevie Thornton" userId="796ea1eb-7311-4f51-8a95-7ebf7e7c7ff1" providerId="ADAL" clId="{DAA24D3A-779C-4A76-84C7-54BBFBB7DE27}" dt="2026-10-04T15:36:17.550" v="372" actId="47"/>
        <pc:sldMkLst>
          <pc:docMk/>
          <pc:sldMk cId="2043415056" sldId="278"/>
        </pc:sldMkLst>
        <pc:spChg chg="mod">
          <ac:chgData name="Stevie Thornton" userId="796ea1eb-7311-4f51-8a95-7ebf7e7c7ff1" providerId="ADAL" clId="{DAA24D3A-779C-4A76-84C7-54BBFBB7DE27}" dt="2026-10-04T15:17:30.854" v="278" actId="1076"/>
          <ac:spMkLst>
            <pc:docMk/>
            <pc:sldMk cId="2043415056" sldId="278"/>
            <ac:spMk id="2" creationId="{953372BD-1FD0-7D40-03EB-9BF944919A99}"/>
          </ac:spMkLst>
        </pc:spChg>
        <pc:spChg chg="add mod">
          <ac:chgData name="Stevie Thornton" userId="796ea1eb-7311-4f51-8a95-7ebf7e7c7ff1" providerId="ADAL" clId="{DAA24D3A-779C-4A76-84C7-54BBFBB7DE27}" dt="2026-10-04T15:24:09.683" v="286" actId="14100"/>
          <ac:spMkLst>
            <pc:docMk/>
            <pc:sldMk cId="2043415056" sldId="278"/>
            <ac:spMk id="3" creationId="{F308844A-2547-1EE1-E7B7-910B32D979B5}"/>
          </ac:spMkLst>
        </pc:spChg>
      </pc:sldChg>
      <pc:sldChg chg="addSp delSp modSp new del mod">
        <pc:chgData name="Stevie Thornton" userId="796ea1eb-7311-4f51-8a95-7ebf7e7c7ff1" providerId="ADAL" clId="{DAA24D3A-779C-4A76-84C7-54BBFBB7DE27}" dt="2026-10-04T15:33:14.575" v="338" actId="47"/>
        <pc:sldMkLst>
          <pc:docMk/>
          <pc:sldMk cId="2067374745" sldId="279"/>
        </pc:sldMkLst>
        <pc:spChg chg="add del mod">
          <ac:chgData name="Stevie Thornton" userId="796ea1eb-7311-4f51-8a95-7ebf7e7c7ff1" providerId="ADAL" clId="{DAA24D3A-779C-4A76-84C7-54BBFBB7DE27}" dt="2026-10-04T15:16:46.977" v="268" actId="21"/>
          <ac:spMkLst>
            <pc:docMk/>
            <pc:sldMk cId="2067374745" sldId="279"/>
            <ac:spMk id="3" creationId="{F308844A-2547-1EE1-E7B7-910B32D979B5}"/>
          </ac:spMkLst>
        </pc:spChg>
        <pc:graphicFrameChg chg="add del mod">
          <ac:chgData name="Stevie Thornton" userId="796ea1eb-7311-4f51-8a95-7ebf7e7c7ff1" providerId="ADAL" clId="{DAA24D3A-779C-4A76-84C7-54BBFBB7DE27}" dt="2026-10-04T14:57:33.832" v="24" actId="478"/>
          <ac:graphicFrameMkLst>
            <pc:docMk/>
            <pc:sldMk cId="2067374745" sldId="279"/>
            <ac:graphicFrameMk id="2" creationId="{28354967-8591-C885-9117-EB5255018F2A}"/>
          </ac:graphicFrameMkLst>
        </pc:graphicFrameChg>
      </pc:sldChg>
      <pc:sldChg chg="addSp modSp new mod ord">
        <pc:chgData name="Stevie Thornton" userId="796ea1eb-7311-4f51-8a95-7ebf7e7c7ff1" providerId="ADAL" clId="{DAA24D3A-779C-4A76-84C7-54BBFBB7DE27}" dt="2026-10-04T17:46:46.250" v="445" actId="14100"/>
        <pc:sldMkLst>
          <pc:docMk/>
          <pc:sldMk cId="732633184" sldId="280"/>
        </pc:sldMkLst>
        <pc:spChg chg="add mod">
          <ac:chgData name="Stevie Thornton" userId="796ea1eb-7311-4f51-8a95-7ebf7e7c7ff1" providerId="ADAL" clId="{DAA24D3A-779C-4A76-84C7-54BBFBB7DE27}" dt="2026-10-04T15:09:02.220" v="215" actId="1076"/>
          <ac:spMkLst>
            <pc:docMk/>
            <pc:sldMk cId="732633184" sldId="280"/>
            <ac:spMk id="2" creationId="{9D9082B8-DCF2-5543-68C4-982181ABCD3F}"/>
          </ac:spMkLst>
        </pc:spChg>
        <pc:picChg chg="add mod ord">
          <ac:chgData name="Stevie Thornton" userId="796ea1eb-7311-4f51-8a95-7ebf7e7c7ff1" providerId="ADAL" clId="{DAA24D3A-779C-4A76-84C7-54BBFBB7DE27}" dt="2026-10-04T17:46:46.250" v="445" actId="14100"/>
          <ac:picMkLst>
            <pc:docMk/>
            <pc:sldMk cId="732633184" sldId="280"/>
            <ac:picMk id="4" creationId="{C0A0ADF6-7DD9-4D4E-D0EB-67D98F604816}"/>
          </ac:picMkLst>
        </pc:picChg>
      </pc:sldChg>
      <pc:sldChg chg="addSp delSp modSp add mod">
        <pc:chgData name="Stevie Thornton" userId="796ea1eb-7311-4f51-8a95-7ebf7e7c7ff1" providerId="ADAL" clId="{DAA24D3A-779C-4A76-84C7-54BBFBB7DE27}" dt="2026-10-04T17:47:01.644" v="450" actId="14100"/>
        <pc:sldMkLst>
          <pc:docMk/>
          <pc:sldMk cId="2080551227" sldId="281"/>
        </pc:sldMkLst>
        <pc:spChg chg="mod">
          <ac:chgData name="Stevie Thornton" userId="796ea1eb-7311-4f51-8a95-7ebf7e7c7ff1" providerId="ADAL" clId="{DAA24D3A-779C-4A76-84C7-54BBFBB7DE27}" dt="2026-10-04T15:36:09.766" v="371" actId="1076"/>
          <ac:spMkLst>
            <pc:docMk/>
            <pc:sldMk cId="2080551227" sldId="281"/>
            <ac:spMk id="2" creationId="{9D9082B8-DCF2-5543-68C4-982181ABCD3F}"/>
          </ac:spMkLst>
        </pc:spChg>
        <pc:graphicFrameChg chg="add del mod">
          <ac:chgData name="Stevie Thornton" userId="796ea1eb-7311-4f51-8a95-7ebf7e7c7ff1" providerId="ADAL" clId="{DAA24D3A-779C-4A76-84C7-54BBFBB7DE27}" dt="2026-10-04T15:05:37.751" v="165" actId="478"/>
          <ac:graphicFrameMkLst>
            <pc:docMk/>
            <pc:sldMk cId="2080551227" sldId="281"/>
            <ac:graphicFrameMk id="3" creationId="{E13055E3-D4B4-0AAF-886F-736B5933103A}"/>
          </ac:graphicFrameMkLst>
        </pc:graphicFrameChg>
        <pc:picChg chg="add mod ord">
          <ac:chgData name="Stevie Thornton" userId="796ea1eb-7311-4f51-8a95-7ebf7e7c7ff1" providerId="ADAL" clId="{DAA24D3A-779C-4A76-84C7-54BBFBB7DE27}" dt="2026-10-04T17:47:01.644" v="450" actId="14100"/>
          <ac:picMkLst>
            <pc:docMk/>
            <pc:sldMk cId="2080551227" sldId="281"/>
            <ac:picMk id="4" creationId="{480B1740-7D0C-FEA5-5F54-6F8532AEDAF3}"/>
          </ac:picMkLst>
        </pc:picChg>
      </pc:sldChg>
      <pc:sldChg chg="addSp modSp new del mod">
        <pc:chgData name="Stevie Thornton" userId="796ea1eb-7311-4f51-8a95-7ebf7e7c7ff1" providerId="ADAL" clId="{DAA24D3A-779C-4A76-84C7-54BBFBB7DE27}" dt="2026-10-04T17:42:50.018" v="377" actId="47"/>
        <pc:sldMkLst>
          <pc:docMk/>
          <pc:sldMk cId="2038441245" sldId="282"/>
        </pc:sldMkLst>
        <pc:picChg chg="add mod modCrop">
          <ac:chgData name="Stevie Thornton" userId="796ea1eb-7311-4f51-8a95-7ebf7e7c7ff1" providerId="ADAL" clId="{DAA24D3A-779C-4A76-84C7-54BBFBB7DE27}" dt="2026-10-04T15:12:14.128" v="241" actId="1076"/>
          <ac:picMkLst>
            <pc:docMk/>
            <pc:sldMk cId="2038441245" sldId="282"/>
            <ac:picMk id="3" creationId="{5927BD05-977B-4426-09F1-762ADAFFE035}"/>
          </ac:picMkLst>
        </pc:picChg>
        <pc:picChg chg="add mod modCrop">
          <ac:chgData name="Stevie Thornton" userId="796ea1eb-7311-4f51-8a95-7ebf7e7c7ff1" providerId="ADAL" clId="{DAA24D3A-779C-4A76-84C7-54BBFBB7DE27}" dt="2026-10-04T15:12:08.682" v="240" actId="1076"/>
          <ac:picMkLst>
            <pc:docMk/>
            <pc:sldMk cId="2038441245" sldId="282"/>
            <ac:picMk id="5" creationId="{A31CC970-EE84-DB77-AA40-4DEF054B6DD3}"/>
          </ac:picMkLst>
        </pc:picChg>
      </pc:sldChg>
      <pc:sldChg chg="addSp modSp new">
        <pc:chgData name="Stevie Thornton" userId="796ea1eb-7311-4f51-8a95-7ebf7e7c7ff1" providerId="ADAL" clId="{DAA24D3A-779C-4A76-84C7-54BBFBB7DE27}" dt="2026-10-04T17:42:55.006" v="380"/>
        <pc:sldMkLst>
          <pc:docMk/>
          <pc:sldMk cId="2563595102" sldId="282"/>
        </pc:sldMkLst>
        <pc:picChg chg="add mod">
          <ac:chgData name="Stevie Thornton" userId="796ea1eb-7311-4f51-8a95-7ebf7e7c7ff1" providerId="ADAL" clId="{DAA24D3A-779C-4A76-84C7-54BBFBB7DE27}" dt="2026-10-04T17:42:55.006" v="380"/>
          <ac:picMkLst>
            <pc:docMk/>
            <pc:sldMk cId="2563595102" sldId="282"/>
            <ac:picMk id="4" creationId="{5379D758-92EF-407E-72DF-B8F6EDEC9F3B}"/>
          </ac:picMkLst>
        </pc:picChg>
      </pc:sldChg>
      <pc:sldChg chg="addSp modSp new del mod">
        <pc:chgData name="Stevie Thornton" userId="796ea1eb-7311-4f51-8a95-7ebf7e7c7ff1" providerId="ADAL" clId="{DAA24D3A-779C-4A76-84C7-54BBFBB7DE27}" dt="2026-10-04T17:42:50.535" v="378" actId="47"/>
        <pc:sldMkLst>
          <pc:docMk/>
          <pc:sldMk cId="3817837160" sldId="283"/>
        </pc:sldMkLst>
        <pc:picChg chg="add mod modCrop">
          <ac:chgData name="Stevie Thornton" userId="796ea1eb-7311-4f51-8a95-7ebf7e7c7ff1" providerId="ADAL" clId="{DAA24D3A-779C-4A76-84C7-54BBFBB7DE27}" dt="2026-10-04T15:15:21.537" v="261" actId="1076"/>
          <ac:picMkLst>
            <pc:docMk/>
            <pc:sldMk cId="3817837160" sldId="283"/>
            <ac:picMk id="3" creationId="{B740D087-430B-1A67-DE0D-D4D24AA2B388}"/>
          </ac:picMkLst>
        </pc:picChg>
        <pc:picChg chg="add mod modCrop">
          <ac:chgData name="Stevie Thornton" userId="796ea1eb-7311-4f51-8a95-7ebf7e7c7ff1" providerId="ADAL" clId="{DAA24D3A-779C-4A76-84C7-54BBFBB7DE27}" dt="2026-10-04T15:15:12.669" v="259" actId="1076"/>
          <ac:picMkLst>
            <pc:docMk/>
            <pc:sldMk cId="3817837160" sldId="283"/>
            <ac:picMk id="5" creationId="{4E7B8670-79B5-9C77-0BA5-D1CAA89E6CD7}"/>
          </ac:picMkLst>
        </pc:picChg>
      </pc:sldChg>
    </pc:docChg>
  </pc:docChgLst>
  <pc:docChgLst>
    <pc:chgData name="Stevie Thornton" userId="796ea1eb-7311-4f51-8a95-7ebf7e7c7ff1" providerId="ADAL" clId="{BB80C662-009D-46B2-B687-D723D10F9C56}"/>
    <pc:docChg chg="custSel addSld modSld">
      <pc:chgData name="Stevie Thornton" userId="796ea1eb-7311-4f51-8a95-7ebf7e7c7ff1" providerId="ADAL" clId="{BB80C662-009D-46B2-B687-D723D10F9C56}" dt="2026-10-06T13:12:04.908" v="108" actId="113"/>
      <pc:docMkLst>
        <pc:docMk/>
      </pc:docMkLst>
      <pc:sldChg chg="modSp mod">
        <pc:chgData name="Stevie Thornton" userId="796ea1eb-7311-4f51-8a95-7ebf7e7c7ff1" providerId="ADAL" clId="{BB80C662-009D-46B2-B687-D723D10F9C56}" dt="2026-10-06T13:04:21.499" v="76" actId="1076"/>
        <pc:sldMkLst>
          <pc:docMk/>
          <pc:sldMk cId="3467697649" sldId="256"/>
        </pc:sldMkLst>
        <pc:spChg chg="mod">
          <ac:chgData name="Stevie Thornton" userId="796ea1eb-7311-4f51-8a95-7ebf7e7c7ff1" providerId="ADAL" clId="{BB80C662-009D-46B2-B687-D723D10F9C56}" dt="2026-10-06T13:04:21.499" v="76" actId="1076"/>
          <ac:spMkLst>
            <pc:docMk/>
            <pc:sldMk cId="3467697649" sldId="256"/>
            <ac:spMk id="2" creationId="{87AB830B-1430-AAA7-8760-FCB92D746C34}"/>
          </ac:spMkLst>
        </pc:spChg>
      </pc:sldChg>
      <pc:sldChg chg="addSp modSp mod">
        <pc:chgData name="Stevie Thornton" userId="796ea1eb-7311-4f51-8a95-7ebf7e7c7ff1" providerId="ADAL" clId="{BB80C662-009D-46B2-B687-D723D10F9C56}" dt="2026-10-06T13:12:04.908" v="108" actId="113"/>
        <pc:sldMkLst>
          <pc:docMk/>
          <pc:sldMk cId="163650204" sldId="264"/>
        </pc:sldMkLst>
        <pc:spChg chg="mod">
          <ac:chgData name="Stevie Thornton" userId="796ea1eb-7311-4f51-8a95-7ebf7e7c7ff1" providerId="ADAL" clId="{BB80C662-009D-46B2-B687-D723D10F9C56}" dt="2026-10-06T13:05:30.190" v="79" actId="113"/>
          <ac:spMkLst>
            <pc:docMk/>
            <pc:sldMk cId="163650204" sldId="264"/>
            <ac:spMk id="2" creationId="{EC62D803-3DA2-A71D-BF2A-122A456BCC07}"/>
          </ac:spMkLst>
        </pc:spChg>
        <pc:spChg chg="mod">
          <ac:chgData name="Stevie Thornton" userId="796ea1eb-7311-4f51-8a95-7ebf7e7c7ff1" providerId="ADAL" clId="{BB80C662-009D-46B2-B687-D723D10F9C56}" dt="2026-10-06T13:12:04.908" v="108" actId="113"/>
          <ac:spMkLst>
            <pc:docMk/>
            <pc:sldMk cId="163650204" sldId="264"/>
            <ac:spMk id="4" creationId="{AD0165CD-3244-9FAE-6D8D-36AE1C487BF2}"/>
          </ac:spMkLst>
        </pc:spChg>
        <pc:picChg chg="add mod modCrop">
          <ac:chgData name="Stevie Thornton" userId="796ea1eb-7311-4f51-8a95-7ebf7e7c7ff1" providerId="ADAL" clId="{BB80C662-009D-46B2-B687-D723D10F9C56}" dt="2026-10-06T13:06:04.012" v="87" actId="1076"/>
          <ac:picMkLst>
            <pc:docMk/>
            <pc:sldMk cId="163650204" sldId="264"/>
            <ac:picMk id="9" creationId="{7DDD1B47-F3D3-2BFA-D04C-11549CBA7911}"/>
          </ac:picMkLst>
        </pc:picChg>
        <pc:picChg chg="add mod modCrop">
          <ac:chgData name="Stevie Thornton" userId="796ea1eb-7311-4f51-8a95-7ebf7e7c7ff1" providerId="ADAL" clId="{BB80C662-009D-46B2-B687-D723D10F9C56}" dt="2026-10-06T13:06:44.402" v="95" actId="1076"/>
          <ac:picMkLst>
            <pc:docMk/>
            <pc:sldMk cId="163650204" sldId="264"/>
            <ac:picMk id="11" creationId="{812D0817-39D9-25A8-402D-0DBA6945368D}"/>
          </ac:picMkLst>
        </pc:picChg>
        <pc:picChg chg="add mod">
          <ac:chgData name="Stevie Thornton" userId="796ea1eb-7311-4f51-8a95-7ebf7e7c7ff1" providerId="ADAL" clId="{BB80C662-009D-46B2-B687-D723D10F9C56}" dt="2026-10-06T13:07:17.458" v="103" actId="1076"/>
          <ac:picMkLst>
            <pc:docMk/>
            <pc:sldMk cId="163650204" sldId="264"/>
            <ac:picMk id="13" creationId="{367337DD-4649-CE00-1DA8-929047DB1AFD}"/>
          </ac:picMkLst>
        </pc:picChg>
      </pc:sldChg>
      <pc:sldChg chg="modSp mod">
        <pc:chgData name="Stevie Thornton" userId="796ea1eb-7311-4f51-8a95-7ebf7e7c7ff1" providerId="ADAL" clId="{BB80C662-009D-46B2-B687-D723D10F9C56}" dt="2026-10-06T13:05:16.899" v="77" actId="1076"/>
        <pc:sldMkLst>
          <pc:docMk/>
          <pc:sldMk cId="3268777933" sldId="273"/>
        </pc:sldMkLst>
        <pc:spChg chg="mod">
          <ac:chgData name="Stevie Thornton" userId="796ea1eb-7311-4f51-8a95-7ebf7e7c7ff1" providerId="ADAL" clId="{BB80C662-009D-46B2-B687-D723D10F9C56}" dt="2026-10-06T13:05:16.899" v="77" actId="1076"/>
          <ac:spMkLst>
            <pc:docMk/>
            <pc:sldMk cId="3268777933" sldId="273"/>
            <ac:spMk id="4" creationId="{0DCF3772-1796-F6C4-BD68-566C59132154}"/>
          </ac:spMkLst>
        </pc:spChg>
      </pc:sldChg>
      <pc:sldChg chg="addSp delSp modSp new mod modClrScheme chgLayout">
        <pc:chgData name="Stevie Thornton" userId="796ea1eb-7311-4f51-8a95-7ebf7e7c7ff1" providerId="ADAL" clId="{BB80C662-009D-46B2-B687-D723D10F9C56}" dt="2026-10-05T08:51:29.780" v="41" actId="14100"/>
        <pc:sldMkLst>
          <pc:docMk/>
          <pc:sldMk cId="287020353" sldId="283"/>
        </pc:sldMkLst>
        <pc:picChg chg="add mod modCrop">
          <ac:chgData name="Stevie Thornton" userId="796ea1eb-7311-4f51-8a95-7ebf7e7c7ff1" providerId="ADAL" clId="{BB80C662-009D-46B2-B687-D723D10F9C56}" dt="2026-10-05T08:47:11.300" v="18" actId="1076"/>
          <ac:picMkLst>
            <pc:docMk/>
            <pc:sldMk cId="287020353" sldId="283"/>
            <ac:picMk id="3" creationId="{E3490171-06E7-76F1-1A18-84E868B98210}"/>
          </ac:picMkLst>
        </pc:picChg>
        <pc:picChg chg="add mod ord">
          <ac:chgData name="Stevie Thornton" userId="796ea1eb-7311-4f51-8a95-7ebf7e7c7ff1" providerId="ADAL" clId="{BB80C662-009D-46B2-B687-D723D10F9C56}" dt="2026-10-05T08:51:17.114" v="38" actId="14100"/>
          <ac:picMkLst>
            <pc:docMk/>
            <pc:sldMk cId="287020353" sldId="283"/>
            <ac:picMk id="4" creationId="{D5132AEC-91F0-565C-C9FF-C78BE1C747C0}"/>
          </ac:picMkLst>
        </pc:picChg>
        <pc:picChg chg="add del">
          <ac:chgData name="Stevie Thornton" userId="796ea1eb-7311-4f51-8a95-7ebf7e7c7ff1" providerId="ADAL" clId="{BB80C662-009D-46B2-B687-D723D10F9C56}" dt="2026-10-05T08:51:04.854" v="32" actId="478"/>
          <ac:picMkLst>
            <pc:docMk/>
            <pc:sldMk cId="287020353" sldId="283"/>
            <ac:picMk id="6" creationId="{2FB8C531-88D9-86A7-B3B2-CCC43BF0A96B}"/>
          </ac:picMkLst>
        </pc:picChg>
        <pc:picChg chg="add mod">
          <ac:chgData name="Stevie Thornton" userId="796ea1eb-7311-4f51-8a95-7ebf7e7c7ff1" providerId="ADAL" clId="{BB80C662-009D-46B2-B687-D723D10F9C56}" dt="2026-10-05T08:50:58.181" v="30" actId="1076"/>
          <ac:picMkLst>
            <pc:docMk/>
            <pc:sldMk cId="287020353" sldId="283"/>
            <ac:picMk id="1026" creationId="{083FD331-B85A-6CDA-9540-D8FF571EB057}"/>
          </ac:picMkLst>
        </pc:picChg>
        <pc:picChg chg="add mod">
          <ac:chgData name="Stevie Thornton" userId="796ea1eb-7311-4f51-8a95-7ebf7e7c7ff1" providerId="ADAL" clId="{BB80C662-009D-46B2-B687-D723D10F9C56}" dt="2026-10-05T08:51:29.780" v="41" actId="14100"/>
          <ac:picMkLst>
            <pc:docMk/>
            <pc:sldMk cId="287020353" sldId="283"/>
            <ac:picMk id="1028" creationId="{0DC51FD1-DB4A-5C98-E044-0796C121927C}"/>
          </ac:picMkLst>
        </pc:picChg>
      </pc:sldChg>
      <pc:sldChg chg="addSp modSp new mod modClrScheme chgLayout">
        <pc:chgData name="Stevie Thornton" userId="796ea1eb-7311-4f51-8a95-7ebf7e7c7ff1" providerId="ADAL" clId="{BB80C662-009D-46B2-B687-D723D10F9C56}" dt="2026-10-06T13:07:30.347" v="104" actId="207"/>
        <pc:sldMkLst>
          <pc:docMk/>
          <pc:sldMk cId="2347436150" sldId="284"/>
        </pc:sldMkLst>
        <pc:spChg chg="add mod">
          <ac:chgData name="Stevie Thornton" userId="796ea1eb-7311-4f51-8a95-7ebf7e7c7ff1" providerId="ADAL" clId="{BB80C662-009D-46B2-B687-D723D10F9C56}" dt="2026-10-06T13:07:30.347" v="104" actId="207"/>
          <ac:spMkLst>
            <pc:docMk/>
            <pc:sldMk cId="2347436150" sldId="284"/>
            <ac:spMk id="3" creationId="{8FC5C3BB-6743-6046-E41B-6B53BD4520A3}"/>
          </ac:spMkLst>
        </pc:spChg>
        <pc:picChg chg="add mod">
          <ac:chgData name="Stevie Thornton" userId="796ea1eb-7311-4f51-8a95-7ebf7e7c7ff1" providerId="ADAL" clId="{BB80C662-009D-46B2-B687-D723D10F9C56}" dt="2026-10-06T13:01:25.657" v="44"/>
          <ac:picMkLst>
            <pc:docMk/>
            <pc:sldMk cId="2347436150" sldId="284"/>
            <ac:picMk id="2" creationId="{7B5D1B30-873A-E196-1198-7C6B8C78E18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BD4135-CCCC-474C-87E8-1E043AFB36BC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B5FB5-C81D-4513-8938-B8E54B0B06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971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B5FB5-C81D-4513-8938-B8E54B0B069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0471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B5FB5-C81D-4513-8938-B8E54B0B069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7170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B5FB5-C81D-4513-8938-B8E54B0B069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6019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B5FB5-C81D-4513-8938-B8E54B0B069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2508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B5FB5-C81D-4513-8938-B8E54B0B069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471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B5FB5-C81D-4513-8938-B8E54B0B069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8444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B5FB5-C81D-4513-8938-B8E54B0B069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5218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B5FB5-C81D-4513-8938-B8E54B0B069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8327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B5FB5-C81D-4513-8938-B8E54B0B069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515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B5FB5-C81D-4513-8938-B8E54B0B069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2328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B5FB5-C81D-4513-8938-B8E54B0B069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1741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ECC558D-B9DE-A7B3-3FE8-9F72E8ADA56C}"/>
              </a:ext>
            </a:extLst>
          </p:cNvPr>
          <p:cNvSpPr/>
          <p:nvPr userDrawn="1"/>
        </p:nvSpPr>
        <p:spPr>
          <a:xfrm>
            <a:off x="0" y="0"/>
            <a:ext cx="12192000" cy="3250096"/>
          </a:xfrm>
          <a:prstGeom prst="rect">
            <a:avLst/>
          </a:prstGeom>
          <a:solidFill>
            <a:srgbClr val="D7DEE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24862996-8670-5742-33D5-FC8C0272785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4000"/>
          </a:blip>
          <a:srcRect t="18705" r="8227" b="20459"/>
          <a:stretch/>
        </p:blipFill>
        <p:spPr>
          <a:xfrm>
            <a:off x="838200" y="0"/>
            <a:ext cx="113538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DDB3AC3-CB1A-F58C-9396-78656C8EFF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3447" y="3171945"/>
            <a:ext cx="12250615" cy="1006475"/>
          </a:xfrm>
          <a:solidFill>
            <a:srgbClr val="821F52"/>
          </a:solidFill>
          <a:ln>
            <a:solidFill>
              <a:srgbClr val="821F52"/>
            </a:solidFill>
          </a:ln>
        </p:spPr>
        <p:txBody>
          <a:bodyPr anchor="ctr">
            <a:normAutofit/>
          </a:bodyPr>
          <a:lstStyle>
            <a:lvl1pPr algn="ctr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pic>
        <p:nvPicPr>
          <p:cNvPr id="22" name="Picture 21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2CE8A692-1575-4418-5B0D-FEFB0128F66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251100" y="3811033"/>
            <a:ext cx="12978559" cy="177484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535FCB76-E33B-CBB7-C311-53DD5BCE136F}"/>
              </a:ext>
            </a:extLst>
          </p:cNvPr>
          <p:cNvGrpSpPr/>
          <p:nvPr userDrawn="1"/>
        </p:nvGrpSpPr>
        <p:grpSpPr>
          <a:xfrm>
            <a:off x="4102782" y="5774884"/>
            <a:ext cx="3986435" cy="743861"/>
            <a:chOff x="3968888" y="5774884"/>
            <a:chExt cx="3986435" cy="743861"/>
          </a:xfrm>
        </p:grpSpPr>
        <p:pic>
          <p:nvPicPr>
            <p:cNvPr id="11" name="Picture 10" descr="A blue sign with white text&#10;&#10;Description automatically generated with medium confidence">
              <a:extLst>
                <a:ext uri="{FF2B5EF4-FFF2-40B4-BE49-F238E27FC236}">
                  <a16:creationId xmlns:a16="http://schemas.microsoft.com/office/drawing/2014/main" id="{CFC3E89D-3266-B24A-63DC-B919CB8FD8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6985069" y="5774884"/>
              <a:ext cx="970254" cy="743861"/>
            </a:xfrm>
            <a:prstGeom prst="rect">
              <a:avLst/>
            </a:prstGeom>
          </p:spPr>
        </p:pic>
        <p:pic>
          <p:nvPicPr>
            <p:cNvPr id="5" name="Picture 4" descr="A white background with purple text&#10;&#10;Description automatically generated">
              <a:extLst>
                <a:ext uri="{FF2B5EF4-FFF2-40B4-BE49-F238E27FC236}">
                  <a16:creationId xmlns:a16="http://schemas.microsoft.com/office/drawing/2014/main" id="{E7C090F3-4CC8-474E-4903-0653A76EF3B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3968888" y="5774884"/>
              <a:ext cx="2680411" cy="74386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42220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D7DE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739B5F9-3997-8115-ABCF-169BC972A5D8}"/>
              </a:ext>
            </a:extLst>
          </p:cNvPr>
          <p:cNvSpPr/>
          <p:nvPr userDrawn="1"/>
        </p:nvSpPr>
        <p:spPr>
          <a:xfrm>
            <a:off x="-12700" y="6085804"/>
            <a:ext cx="12204700" cy="576000"/>
          </a:xfrm>
          <a:prstGeom prst="rect">
            <a:avLst/>
          </a:prstGeom>
          <a:solidFill>
            <a:srgbClr val="821F52"/>
          </a:solidFill>
          <a:ln>
            <a:solidFill>
              <a:srgbClr val="821F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BB0C8DA-4FF1-54AF-B41A-53B0C7B6178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4000"/>
          </a:blip>
          <a:srcRect l="168" t="12021" r="1325" b="2716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726DA4A-5689-E805-C8DA-999A663DD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3081"/>
            <a:ext cx="10515600" cy="779463"/>
          </a:xfrm>
        </p:spPr>
        <p:txBody>
          <a:bodyPr/>
          <a:lstStyle>
            <a:lvl1pPr>
              <a:defRPr sz="2800"/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3D25F8-6197-D08B-7079-9A8276C949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4841"/>
            <a:ext cx="10515600" cy="919779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</p:txBody>
      </p:sp>
      <p:pic>
        <p:nvPicPr>
          <p:cNvPr id="12" name="Picture 11" descr="Logo&#10;&#10;Description automatically generated with medium confidence">
            <a:extLst>
              <a:ext uri="{FF2B5EF4-FFF2-40B4-BE49-F238E27FC236}">
                <a16:creationId xmlns:a16="http://schemas.microsoft.com/office/drawing/2014/main" id="{FE79F6AA-A13D-A6D4-EF20-DF0712C6477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318239" y="6143082"/>
            <a:ext cx="530470" cy="468343"/>
          </a:xfrm>
          <a:prstGeom prst="rect">
            <a:avLst/>
          </a:prstGeom>
        </p:spPr>
      </p:pic>
      <p:pic>
        <p:nvPicPr>
          <p:cNvPr id="14" name="Picture 13" descr="Icon&#10;&#10;Description automatically generated">
            <a:extLst>
              <a:ext uri="{FF2B5EF4-FFF2-40B4-BE49-F238E27FC236}">
                <a16:creationId xmlns:a16="http://schemas.microsoft.com/office/drawing/2014/main" id="{B9215041-4A1D-2115-F01A-015840F66F3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755432" y="6199777"/>
            <a:ext cx="403003" cy="354953"/>
          </a:xfrm>
          <a:prstGeom prst="rect">
            <a:avLst/>
          </a:prstGeom>
        </p:spPr>
      </p:pic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7A070947-9DC4-EC4B-DEC1-A7957C022E1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065158" y="6193054"/>
            <a:ext cx="322787" cy="368398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645683EE-274E-F4C5-B40A-5A4D1D5F9F66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579027" y="6150592"/>
            <a:ext cx="336928" cy="453322"/>
          </a:xfrm>
          <a:prstGeom prst="rect">
            <a:avLst/>
          </a:prstGeom>
        </p:spPr>
      </p:pic>
      <p:pic>
        <p:nvPicPr>
          <p:cNvPr id="22" name="Picture 21" descr="Icon&#10;&#10;Description automatically generated">
            <a:extLst>
              <a:ext uri="{FF2B5EF4-FFF2-40B4-BE49-F238E27FC236}">
                <a16:creationId xmlns:a16="http://schemas.microsoft.com/office/drawing/2014/main" id="{1F4F2704-B066-343F-6091-6A3ABB31B14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294668" y="6164641"/>
            <a:ext cx="377636" cy="425224"/>
          </a:xfrm>
          <a:prstGeom prst="rect">
            <a:avLst/>
          </a:prstGeom>
        </p:spPr>
      </p:pic>
      <p:pic>
        <p:nvPicPr>
          <p:cNvPr id="24" name="Picture 23" descr="Icon&#10;&#10;Description automatically generated">
            <a:extLst>
              <a:ext uri="{FF2B5EF4-FFF2-40B4-BE49-F238E27FC236}">
                <a16:creationId xmlns:a16="http://schemas.microsoft.com/office/drawing/2014/main" id="{D9FE2C13-0C08-AA6F-6D6A-5866FD5ED866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8822680" y="6188002"/>
            <a:ext cx="584960" cy="37850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59EF554-CAB3-6139-63A4-9298FA46E9DE}"/>
              </a:ext>
            </a:extLst>
          </p:cNvPr>
          <p:cNvSpPr/>
          <p:nvPr userDrawn="1"/>
        </p:nvSpPr>
        <p:spPr>
          <a:xfrm>
            <a:off x="828675" y="1398282"/>
            <a:ext cx="10521950" cy="450847"/>
          </a:xfrm>
          <a:prstGeom prst="rect">
            <a:avLst/>
          </a:prstGeom>
          <a:solidFill>
            <a:srgbClr val="D7DEE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r>
              <a:rPr lang="en-GB" sz="2400" b="1" dirty="0">
                <a:solidFill>
                  <a:schemeClr val="tx1"/>
                </a:solidFill>
              </a:rPr>
              <a:t>LEARNING INTENTIONS: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9FCA307-3923-DA09-F36F-455D470CD70D}"/>
              </a:ext>
            </a:extLst>
          </p:cNvPr>
          <p:cNvSpPr/>
          <p:nvPr userDrawn="1"/>
        </p:nvSpPr>
        <p:spPr>
          <a:xfrm>
            <a:off x="816655" y="2915485"/>
            <a:ext cx="10521950" cy="450847"/>
          </a:xfrm>
          <a:prstGeom prst="rect">
            <a:avLst/>
          </a:prstGeom>
          <a:solidFill>
            <a:srgbClr val="D7DEE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r>
              <a:rPr lang="en-GB" sz="2400" b="1" dirty="0">
                <a:solidFill>
                  <a:schemeClr val="tx1"/>
                </a:solidFill>
              </a:rPr>
              <a:t>SUCCESS CRITERIA: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DA5BFC3-72EC-E1B3-D996-5E221A8D39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828675" y="3440252"/>
            <a:ext cx="10515600" cy="1874581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42C857C-24E1-62A1-A3EA-E8605C0D9153}"/>
              </a:ext>
            </a:extLst>
          </p:cNvPr>
          <p:cNvSpPr/>
          <p:nvPr userDrawn="1"/>
        </p:nvSpPr>
        <p:spPr>
          <a:xfrm>
            <a:off x="748162" y="5432877"/>
            <a:ext cx="1442948" cy="450847"/>
          </a:xfrm>
          <a:prstGeom prst="rect">
            <a:avLst/>
          </a:prstGeom>
          <a:solidFill>
            <a:srgbClr val="D7DEE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r>
              <a:rPr lang="en-GB" sz="1800" b="1" dirty="0">
                <a:solidFill>
                  <a:schemeClr val="tx1"/>
                </a:solidFill>
              </a:rPr>
              <a:t>PREVIOUSLY: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9A8CF730-0121-51CE-6282-074CEE1F2D10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2191110" y="5422083"/>
            <a:ext cx="3892404" cy="594853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50D3E67-B204-4BFD-3A7C-EA6B83F02EB0}"/>
              </a:ext>
            </a:extLst>
          </p:cNvPr>
          <p:cNvSpPr/>
          <p:nvPr userDrawn="1"/>
        </p:nvSpPr>
        <p:spPr>
          <a:xfrm>
            <a:off x="6136079" y="5428740"/>
            <a:ext cx="1442948" cy="450847"/>
          </a:xfrm>
          <a:prstGeom prst="rect">
            <a:avLst/>
          </a:prstGeom>
          <a:solidFill>
            <a:srgbClr val="D7DEE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r>
              <a:rPr lang="en-GB" sz="1800" b="1" dirty="0">
                <a:solidFill>
                  <a:schemeClr val="tx1"/>
                </a:solidFill>
              </a:rPr>
              <a:t>NEXT TIME: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35CB1C34-3FFC-114A-C733-E4733E19F2EC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7446201" y="5417031"/>
            <a:ext cx="3892404" cy="594853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35B51F07-B606-F51F-7732-5F49736641B2}"/>
              </a:ext>
            </a:extLst>
          </p:cNvPr>
          <p:cNvSpPr txBox="1">
            <a:spLocks/>
          </p:cNvSpPr>
          <p:nvPr userDrawn="1"/>
        </p:nvSpPr>
        <p:spPr>
          <a:xfrm>
            <a:off x="1" y="3623"/>
            <a:ext cx="12192000" cy="518323"/>
          </a:xfrm>
          <a:prstGeom prst="rect">
            <a:avLst/>
          </a:prstGeom>
          <a:solidFill>
            <a:srgbClr val="821F52"/>
          </a:solidFill>
          <a:ln>
            <a:solidFill>
              <a:srgbClr val="821F52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i="0" kern="1200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</a:lstStyle>
          <a:p>
            <a:pPr algn="l"/>
            <a:r>
              <a:rPr lang="en-GB" sz="1800" dirty="0"/>
              <a:t>LEARNING SEQUENCE: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19098872-11D1-926A-C3D2-57FAA9C06070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247930" y="1"/>
            <a:ext cx="9944069" cy="515048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pic>
        <p:nvPicPr>
          <p:cNvPr id="13" name="Picture 12" descr="A black and pink sign with white text&#10;&#10;Description automatically generated">
            <a:extLst>
              <a:ext uri="{FF2B5EF4-FFF2-40B4-BE49-F238E27FC236}">
                <a16:creationId xmlns:a16="http://schemas.microsoft.com/office/drawing/2014/main" id="{F3197D15-6039-DAEC-CF18-9A2DFD7F200F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9659822" y="620626"/>
            <a:ext cx="2376830" cy="659612"/>
          </a:xfrm>
          <a:prstGeom prst="rect">
            <a:avLst/>
          </a:prstGeom>
        </p:spPr>
      </p:pic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1BD404B-775D-C660-74A4-2880CF04E0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1160" y="619124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fld id="{BA5D87B0-683C-EA49-AFA1-5057F9DAAB78}" type="datetimeFigureOut">
              <a:rPr lang="en-GB" smtClean="0"/>
              <a:pPr/>
              <a:t>06/10/2026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625591"/>
      </p:ext>
    </p:extLst>
  </p:cSld>
  <p:clrMapOvr>
    <a:masterClrMapping/>
  </p:clrMapOvr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rgbClr val="D7DE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6D6B75-C9ED-E63C-C7F0-BF46D9B03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87B0-683C-EA49-AFA1-5057F9DAAB7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8E31D8-006C-F8FF-8A4C-3CF24398F6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304BE8-C4EE-6407-AA68-975B2917D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983FF-D357-4C40-8605-08BEEA1F9CED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B0910E8-35FA-9B64-86F0-6E06B89912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3447" y="4086225"/>
            <a:ext cx="12250615" cy="1006475"/>
          </a:xfrm>
          <a:solidFill>
            <a:srgbClr val="821F52"/>
          </a:solidFill>
          <a:ln>
            <a:solidFill>
              <a:srgbClr val="821F52"/>
            </a:solidFill>
          </a:ln>
        </p:spPr>
        <p:txBody>
          <a:bodyPr anchor="ctr">
            <a:normAutofit/>
          </a:bodyPr>
          <a:lstStyle>
            <a:lvl1pPr algn="ctr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FF3E158-D15F-879C-0AD9-5C576A5BDDA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4000"/>
          </a:blip>
          <a:srcRect t="18705" r="8227" b="20459"/>
          <a:stretch/>
        </p:blipFill>
        <p:spPr>
          <a:xfrm>
            <a:off x="838200" y="0"/>
            <a:ext cx="11353800" cy="6858000"/>
          </a:xfrm>
          <a:prstGeom prst="rect">
            <a:avLst/>
          </a:prstGeom>
        </p:spPr>
      </p:pic>
      <p:pic>
        <p:nvPicPr>
          <p:cNvPr id="2" name="Picture 1" descr="A black and pink sign with white text&#10;&#10;Description automatically generated">
            <a:extLst>
              <a:ext uri="{FF2B5EF4-FFF2-40B4-BE49-F238E27FC236}">
                <a16:creationId xmlns:a16="http://schemas.microsoft.com/office/drawing/2014/main" id="{C3DF8AFA-B0FB-164D-39E9-DB32307E2D9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659822" y="620626"/>
            <a:ext cx="2376830" cy="65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484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solidFill>
          <a:srgbClr val="D7DE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96F5AE-61CA-1CB5-2D4D-CD78A43F1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87B0-683C-EA49-AFA1-5057F9DAAB7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4B1C1ED-0C95-B654-23D6-582FBCD7E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FAC66C-F8CB-A564-DAEE-CFA0392A1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983FF-D357-4C40-8605-08BEEA1F9CED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BD323C5-9D55-AC9C-37AF-6A5E3EEDF34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4000"/>
          </a:blip>
          <a:srcRect l="168" t="12021" r="1325" b="2716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47713DB1-B792-72C6-33A4-A5E8B1AF26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3081"/>
            <a:ext cx="10515600" cy="7794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pic>
        <p:nvPicPr>
          <p:cNvPr id="2" name="Picture 1" descr="A black and pink sign with white text&#10;&#10;Description automatically generated">
            <a:extLst>
              <a:ext uri="{FF2B5EF4-FFF2-40B4-BE49-F238E27FC236}">
                <a16:creationId xmlns:a16="http://schemas.microsoft.com/office/drawing/2014/main" id="{AE71BA93-5161-B1AD-0ED6-5BD1F20E258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659822" y="620626"/>
            <a:ext cx="2376830" cy="65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394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with Footer">
    <p:bg>
      <p:bgPr>
        <a:solidFill>
          <a:srgbClr val="D7DE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6998C2-02AA-812E-C003-354669F80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87B0-683C-EA49-AFA1-5057F9DAAB7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0B0F37-7796-0A59-35D7-498817595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CEC5CA-43EB-9728-4045-7BCA8E80A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983FF-D357-4C40-8605-08BEEA1F9CED}" type="slidenum">
              <a:rPr lang="en-GB" smtClean="0"/>
              <a:t>‹#›</a:t>
            </a:fld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B7E7BBB-DEAF-62DF-EC15-4C802AC0A7BC}"/>
              </a:ext>
            </a:extLst>
          </p:cNvPr>
          <p:cNvSpPr/>
          <p:nvPr userDrawn="1"/>
        </p:nvSpPr>
        <p:spPr>
          <a:xfrm>
            <a:off x="-12700" y="6085804"/>
            <a:ext cx="12204700" cy="576000"/>
          </a:xfrm>
          <a:prstGeom prst="rect">
            <a:avLst/>
          </a:prstGeom>
          <a:solidFill>
            <a:srgbClr val="821F52"/>
          </a:solidFill>
          <a:ln>
            <a:solidFill>
              <a:srgbClr val="821F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6D4D96-D40C-8708-E7CE-DD044077A2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4000"/>
          </a:blip>
          <a:srcRect l="168" t="12021" r="1325" b="2716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 descr="Logo&#10;&#10;Description automatically generated with medium confidence">
            <a:extLst>
              <a:ext uri="{FF2B5EF4-FFF2-40B4-BE49-F238E27FC236}">
                <a16:creationId xmlns:a16="http://schemas.microsoft.com/office/drawing/2014/main" id="{F0253721-58C1-0947-3A99-7B64067CF27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318239" y="6143082"/>
            <a:ext cx="530470" cy="468343"/>
          </a:xfrm>
          <a:prstGeom prst="rect">
            <a:avLst/>
          </a:prstGeom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9DDC98B3-4DFE-4647-798C-6445ED7DF79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755432" y="6199777"/>
            <a:ext cx="403003" cy="354953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A768AF6C-1D40-1B33-119C-D9648679E580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065158" y="6193054"/>
            <a:ext cx="322787" cy="368398"/>
          </a:xfrm>
          <a:prstGeom prst="rect">
            <a:avLst/>
          </a:prstGeom>
        </p:spPr>
      </p:pic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41E06100-6BB9-EFED-EDE2-4EEBC0B783BF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579027" y="6150592"/>
            <a:ext cx="336928" cy="453322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A6274521-95E1-EFC1-F2D4-00B8142FEE5D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294668" y="6164641"/>
            <a:ext cx="377636" cy="425224"/>
          </a:xfrm>
          <a:prstGeom prst="rect">
            <a:avLst/>
          </a:prstGeom>
        </p:spPr>
      </p:pic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EB422F20-3C54-7C47-7A25-57A4C51F921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8822680" y="6188002"/>
            <a:ext cx="584960" cy="378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78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solidFill>
          <a:srgbClr val="D7DE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6998C2-02AA-812E-C003-354669F80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87B0-683C-EA49-AFA1-5057F9DAAB7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0B0F37-7796-0A59-35D7-498817595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CEC5CA-43EB-9728-4045-7BCA8E80A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983FF-D357-4C40-8605-08BEEA1F9CED}" type="slidenum">
              <a:rPr lang="en-GB" smtClean="0"/>
              <a:t>‹#›</a:t>
            </a:fld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6D4D96-D40C-8708-E7CE-DD044077A2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4000"/>
          </a:blip>
          <a:srcRect l="168" t="12021" r="1325" b="2716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669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rgbClr val="D7DE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174EFB7-C853-2F31-C2E2-A995E7CE56B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4000"/>
          </a:blip>
          <a:srcRect l="168" t="12021" r="1325" b="2716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7F89A48-D8B2-CAEC-D487-9960E3A9D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5A627E-AEC2-856E-D559-6492BAB8D0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EA88BB-1AFE-A277-ABBA-F31E0077F7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95563F-F978-78E6-28A0-93CB1C67E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87B0-683C-EA49-AFA1-5057F9DAAB7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E12F4B-D160-8F4A-C27B-EEE9FAC0D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9D48DE-5561-653D-58C2-D321F7FB2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983FF-D357-4C40-8605-08BEEA1F9C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50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solidFill>
          <a:srgbClr val="D7DE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7FF3E158-D15F-879C-0AD9-5C576A5BDDA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4000"/>
          </a:blip>
          <a:srcRect t="18705" r="8227" b="20459"/>
          <a:stretch/>
        </p:blipFill>
        <p:spPr>
          <a:xfrm>
            <a:off x="838200" y="0"/>
            <a:ext cx="11353800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33135CA-7CF0-575F-FEE3-52DB6AA47509}"/>
              </a:ext>
            </a:extLst>
          </p:cNvPr>
          <p:cNvSpPr/>
          <p:nvPr userDrawn="1"/>
        </p:nvSpPr>
        <p:spPr>
          <a:xfrm>
            <a:off x="-11723" y="4086000"/>
            <a:ext cx="12240000" cy="1007999"/>
          </a:xfrm>
          <a:prstGeom prst="rect">
            <a:avLst/>
          </a:prstGeom>
          <a:solidFill>
            <a:srgbClr val="821F52"/>
          </a:solidFill>
          <a:ln>
            <a:solidFill>
              <a:srgbClr val="821F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53A837-3CDD-378C-C515-F2858B30F22A}"/>
              </a:ext>
            </a:extLst>
          </p:cNvPr>
          <p:cNvSpPr txBox="1"/>
          <p:nvPr userDrawn="1"/>
        </p:nvSpPr>
        <p:spPr>
          <a:xfrm>
            <a:off x="-11723" y="4236056"/>
            <a:ext cx="12240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THANK YOU</a:t>
            </a:r>
          </a:p>
        </p:txBody>
      </p:sp>
      <p:pic>
        <p:nvPicPr>
          <p:cNvPr id="2" name="Picture 1" descr="A black and pink sign with white text&#10;&#10;Description automatically generated">
            <a:extLst>
              <a:ext uri="{FF2B5EF4-FFF2-40B4-BE49-F238E27FC236}">
                <a16:creationId xmlns:a16="http://schemas.microsoft.com/office/drawing/2014/main" id="{B262F8EF-E2B6-B4EF-86F1-E564E6D440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659822" y="620626"/>
            <a:ext cx="2376830" cy="65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42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CAE83A-8545-B143-3BBF-34D3CB939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814AFD-0820-BB07-8361-EEB22586FB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BAB1DA-5AF3-011C-BFB2-D73BE1B4B2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D87B0-683C-EA49-AFA1-5057F9DAAB78}" type="datetimeFigureOut">
              <a:rPr lang="en-GB" smtClean="0"/>
              <a:t>06/10/2026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C3EC2E-8773-FC09-93B5-F06BC178BB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E549E9-6B7D-38E1-9902-97E5219245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983FF-D357-4C40-8605-08BEEA1F9C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269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9" r:id="rId6"/>
    <p:sldLayoutId id="2147483657" r:id="rId7"/>
    <p:sldLayoutId id="2147483658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i="0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background with a blue and white logo&#10;&#10;Description automatically generated">
            <a:extLst>
              <a:ext uri="{FF2B5EF4-FFF2-40B4-BE49-F238E27FC236}">
                <a16:creationId xmlns:a16="http://schemas.microsoft.com/office/drawing/2014/main" id="{E898F3D6-AD3A-6981-1F58-1879697BF0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562418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7AB830B-1430-AAA7-8760-FCB92D746C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7819" y="263542"/>
            <a:ext cx="5939072" cy="5097101"/>
          </a:xfrm>
        </p:spPr>
        <p:txBody>
          <a:bodyPr>
            <a:noAutofit/>
          </a:bodyPr>
          <a:lstStyle/>
          <a:p>
            <a:r>
              <a:rPr lang="en-GB" sz="7200" dirty="0"/>
              <a:t>Welcome to</a:t>
            </a:r>
            <a:br>
              <a:rPr lang="en-GB" sz="7200" dirty="0"/>
            </a:br>
            <a:r>
              <a:rPr lang="en-GB" sz="7200" dirty="0"/>
              <a:t> Sir Harry Smith Community College </a:t>
            </a:r>
          </a:p>
        </p:txBody>
      </p:sp>
    </p:spTree>
    <p:extLst>
      <p:ext uri="{BB962C8B-B14F-4D97-AF65-F5344CB8AC3E}">
        <p14:creationId xmlns:p14="http://schemas.microsoft.com/office/powerpoint/2010/main" val="34676976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background with a blue and white logo&#10;&#10;Description automatically generated">
            <a:extLst>
              <a:ext uri="{FF2B5EF4-FFF2-40B4-BE49-F238E27FC236}">
                <a16:creationId xmlns:a16="http://schemas.microsoft.com/office/drawing/2014/main" id="{8EE0FE90-82E6-A762-A824-D359759C0A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178491"/>
          </a:xfrm>
          <a:prstGeom prst="rect">
            <a:avLst/>
          </a:prstGeom>
        </p:spPr>
      </p:pic>
      <p:pic>
        <p:nvPicPr>
          <p:cNvPr id="9" name="Picture 8" descr="A child and child in aprons working on a wood surface&#10;&#10;Description automatically generated">
            <a:extLst>
              <a:ext uri="{FF2B5EF4-FFF2-40B4-BE49-F238E27FC236}">
                <a16:creationId xmlns:a16="http://schemas.microsoft.com/office/drawing/2014/main" id="{B88895C1-ADA0-0D7B-928C-D02A556AAF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3631" y="2805830"/>
            <a:ext cx="3627702" cy="24175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DCF3772-1796-F6C4-BD68-566C59132154}"/>
              </a:ext>
            </a:extLst>
          </p:cNvPr>
          <p:cNvSpPr txBox="1"/>
          <p:nvPr/>
        </p:nvSpPr>
        <p:spPr>
          <a:xfrm>
            <a:off x="1664443" y="341086"/>
            <a:ext cx="8863113" cy="2123658"/>
          </a:xfrm>
          <a:prstGeom prst="rect">
            <a:avLst/>
          </a:prstGeom>
          <a:solidFill>
            <a:srgbClr val="FFFFFF"/>
          </a:solidFill>
          <a:ln w="57150">
            <a:solidFill>
              <a:srgbClr val="821F52"/>
            </a:solidFill>
          </a:ln>
        </p:spPr>
        <p:txBody>
          <a:bodyPr wrap="square">
            <a:spAutoFit/>
          </a:bodyPr>
          <a:lstStyle/>
          <a:p>
            <a:pPr algn="ctr" fontAlgn="t"/>
            <a:r>
              <a:rPr lang="en-GB" sz="4400" b="1" i="0" dirty="0">
                <a:effectLst/>
                <a:latin typeface="Segoe UI" panose="020B0502040204020203" pitchFamily="34" charset="0"/>
              </a:rPr>
              <a:t>"I believe schools should help create good people, not just successful students."</a:t>
            </a:r>
          </a:p>
        </p:txBody>
      </p:sp>
      <p:pic>
        <p:nvPicPr>
          <p:cNvPr id="5" name="Picture 4" descr="A group of girls sitting at a table&#10;&#10;Description automatically generated">
            <a:extLst>
              <a:ext uri="{FF2B5EF4-FFF2-40B4-BE49-F238E27FC236}">
                <a16:creationId xmlns:a16="http://schemas.microsoft.com/office/drawing/2014/main" id="{808427DD-7B54-8070-416E-6FDC4D637C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313" y="2805831"/>
            <a:ext cx="3627702" cy="2417523"/>
          </a:xfrm>
          <a:prstGeom prst="rect">
            <a:avLst/>
          </a:prstGeom>
        </p:spPr>
      </p:pic>
      <p:pic>
        <p:nvPicPr>
          <p:cNvPr id="11" name="Picture 10" descr="A group of people sitting at a desk&#10;&#10;Description automatically generated">
            <a:extLst>
              <a:ext uri="{FF2B5EF4-FFF2-40B4-BE49-F238E27FC236}">
                <a16:creationId xmlns:a16="http://schemas.microsoft.com/office/drawing/2014/main" id="{41133C0A-9A81-4B85-05E6-08D7B8C673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53277" y="3760968"/>
            <a:ext cx="3627702" cy="2417523"/>
          </a:xfrm>
          <a:prstGeom prst="rect">
            <a:avLst/>
          </a:prstGeom>
        </p:spPr>
      </p:pic>
      <p:pic>
        <p:nvPicPr>
          <p:cNvPr id="12" name="Picture 11" descr="A group of students sitting at desks&#10;&#10;Description automatically generated">
            <a:extLst>
              <a:ext uri="{FF2B5EF4-FFF2-40B4-BE49-F238E27FC236}">
                <a16:creationId xmlns:a16="http://schemas.microsoft.com/office/drawing/2014/main" id="{0F7E9CE6-FE6D-16C9-50D4-F5CDDD693F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13985" y="3623430"/>
            <a:ext cx="3627702" cy="241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7779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a blue and white logo&#10;&#10;Description automatically generated">
            <a:extLst>
              <a:ext uri="{FF2B5EF4-FFF2-40B4-BE49-F238E27FC236}">
                <a16:creationId xmlns:a16="http://schemas.microsoft.com/office/drawing/2014/main" id="{CD5B8922-39EE-6B9C-F2C2-7FC826E169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0876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1579D68-C9EA-459C-97DB-806E4058A2EA}"/>
              </a:ext>
            </a:extLst>
          </p:cNvPr>
          <p:cNvSpPr txBox="1"/>
          <p:nvPr/>
        </p:nvSpPr>
        <p:spPr>
          <a:xfrm>
            <a:off x="507492" y="125391"/>
            <a:ext cx="11177016" cy="5816977"/>
          </a:xfrm>
          <a:prstGeom prst="rect">
            <a:avLst/>
          </a:prstGeom>
          <a:solidFill>
            <a:srgbClr val="FFFFFF"/>
          </a:solidFill>
          <a:ln w="57150">
            <a:solidFill>
              <a:srgbClr val="821F52"/>
            </a:solidFill>
          </a:ln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Putting Pupils First</a:t>
            </a:r>
          </a:p>
          <a:p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Every decision should focus on improving outcomes, experiences and opportunities for our students.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Stronger Accountability &amp; Visibility </a:t>
            </a:r>
          </a:p>
          <a:p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Clearer responsibilities help us identify priorities quickly and take effective action.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Improved Communication</a:t>
            </a:r>
          </a:p>
          <a:p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We want parents and carers to feel heard, with stronger communication between school, families and the wider community.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Greater Leadership Capacity</a:t>
            </a:r>
          </a:p>
          <a:p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Our structure gives senior leaders more capacity to focus on teaching, behaviour, attendance, safeguarding and staff development.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Long-Term Stability</a:t>
            </a:r>
          </a:p>
          <a:p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Clear systems, shared expectations and sustainable leadership will support lasting school improvement.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Listening to Our Community</a:t>
            </a:r>
          </a:p>
          <a:p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We value feedback from parents and carers and will consider it carefully when making decisions in the best interests of our students.</a:t>
            </a:r>
          </a:p>
        </p:txBody>
      </p:sp>
    </p:spTree>
    <p:extLst>
      <p:ext uri="{BB962C8B-B14F-4D97-AF65-F5344CB8AC3E}">
        <p14:creationId xmlns:p14="http://schemas.microsoft.com/office/powerpoint/2010/main" val="3987184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background with a blue and white logo&#10;&#10;Description automatically generated">
            <a:extLst>
              <a:ext uri="{FF2B5EF4-FFF2-40B4-BE49-F238E27FC236}">
                <a16:creationId xmlns:a16="http://schemas.microsoft.com/office/drawing/2014/main" id="{04F14077-7A75-3050-6101-ABB2A3D71C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1001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C62D803-3DA2-A71D-BF2A-122A456BCC07}"/>
              </a:ext>
            </a:extLst>
          </p:cNvPr>
          <p:cNvSpPr txBox="1"/>
          <p:nvPr/>
        </p:nvSpPr>
        <p:spPr>
          <a:xfrm>
            <a:off x="293614" y="450390"/>
            <a:ext cx="4412608" cy="1938992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Attendance </a:t>
            </a:r>
          </a:p>
          <a:p>
            <a:pPr algn="ctr"/>
            <a:r>
              <a:rPr lang="en-GB" sz="4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Achievement </a:t>
            </a:r>
          </a:p>
          <a:p>
            <a:pPr algn="ctr"/>
            <a:r>
              <a:rPr lang="en-GB" sz="4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Enrichment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0F9CC7-B408-E9F5-42B6-41850BF3282D}"/>
              </a:ext>
            </a:extLst>
          </p:cNvPr>
          <p:cNvSpPr txBox="1"/>
          <p:nvPr/>
        </p:nvSpPr>
        <p:spPr>
          <a:xfrm>
            <a:off x="5108893" y="154816"/>
            <a:ext cx="6906939" cy="2554545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Segoe UI" panose="020B0502040204020203" pitchFamily="34" charset="0"/>
                <a:cs typeface="Segoe UI" panose="020B0502040204020203" pitchFamily="34" charset="0"/>
              </a:rPr>
              <a:t>Communication </a:t>
            </a:r>
          </a:p>
          <a:p>
            <a:pPr algn="ctr"/>
            <a:r>
              <a:rPr lang="en-GB" sz="4000" dirty="0">
                <a:latin typeface="Segoe UI" panose="020B0502040204020203" pitchFamily="34" charset="0"/>
                <a:cs typeface="Segoe UI" panose="020B0502040204020203" pitchFamily="34" charset="0"/>
              </a:rPr>
              <a:t>Community &amp; Collaboration </a:t>
            </a:r>
          </a:p>
          <a:p>
            <a:pPr algn="ctr"/>
            <a:r>
              <a:rPr lang="en-GB" sz="4000" dirty="0">
                <a:latin typeface="Segoe UI" panose="020B0502040204020203" pitchFamily="34" charset="0"/>
                <a:cs typeface="Segoe UI" panose="020B0502040204020203" pitchFamily="34" charset="0"/>
              </a:rPr>
              <a:t>Accountability </a:t>
            </a:r>
          </a:p>
          <a:p>
            <a:pPr algn="ctr"/>
            <a:r>
              <a:rPr lang="en-GB" sz="4000" dirty="0">
                <a:latin typeface="Segoe UI" panose="020B0502040204020203" pitchFamily="34" charset="0"/>
                <a:cs typeface="Segoe UI" panose="020B0502040204020203" pitchFamily="34" charset="0"/>
              </a:rPr>
              <a:t>Safety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0165CD-3244-9FAE-6D8D-36AE1C487BF2}"/>
              </a:ext>
            </a:extLst>
          </p:cNvPr>
          <p:cNvSpPr txBox="1"/>
          <p:nvPr/>
        </p:nvSpPr>
        <p:spPr>
          <a:xfrm>
            <a:off x="293614" y="2973450"/>
            <a:ext cx="7279877" cy="2862322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Aspiration &amp; Achievement </a:t>
            </a:r>
          </a:p>
          <a:p>
            <a:pPr algn="ctr"/>
            <a:r>
              <a:rPr lang="en-GB" sz="3600" b="1" dirty="0">
                <a:solidFill>
                  <a:srgbClr val="002A5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Be Safe </a:t>
            </a:r>
          </a:p>
          <a:p>
            <a:pPr algn="ctr"/>
            <a:r>
              <a:rPr lang="en-GB" sz="3600" b="1" dirty="0">
                <a:solidFill>
                  <a:srgbClr val="002A5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Be Respectful </a:t>
            </a:r>
          </a:p>
          <a:p>
            <a:pPr algn="ctr"/>
            <a:r>
              <a:rPr lang="en-GB" sz="3600" b="1" dirty="0">
                <a:solidFill>
                  <a:srgbClr val="002A5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Be Responsible </a:t>
            </a:r>
          </a:p>
          <a:p>
            <a:pPr algn="ctr"/>
            <a:r>
              <a:rPr lang="en-GB" sz="3600" b="1" dirty="0">
                <a:solidFill>
                  <a:srgbClr val="002A5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Be Proud 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EA725B73-B19C-887B-2A00-0157B7B4C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923" y="2873927"/>
            <a:ext cx="2521984" cy="15890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1610A25A-23F2-EC72-5FDF-2179F43CF9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6731" y="4267031"/>
            <a:ext cx="2091655" cy="15687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16744BF-4DBB-94EA-D75C-162545EC9BAD}"/>
              </a:ext>
            </a:extLst>
          </p:cNvPr>
          <p:cNvSpPr/>
          <p:nvPr/>
        </p:nvSpPr>
        <p:spPr>
          <a:xfrm>
            <a:off x="9912575" y="2922445"/>
            <a:ext cx="1165764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1953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7669EEF-25D5-AC24-ACC0-AEF69A6FECA1}"/>
              </a:ext>
            </a:extLst>
          </p:cNvPr>
          <p:cNvSpPr/>
          <p:nvPr/>
        </p:nvSpPr>
        <p:spPr>
          <a:xfrm>
            <a:off x="8746811" y="4849447"/>
            <a:ext cx="1165764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2025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DDD1B47-F3D3-2BFA-D04C-11549CBA791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62119" t="79510" r="30421" b="10451"/>
          <a:stretch/>
        </p:blipFill>
        <p:spPr>
          <a:xfrm>
            <a:off x="393202" y="514330"/>
            <a:ext cx="702267" cy="50789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12D0817-39D9-25A8-402D-0DBA6945368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44183" t="79510" r="37882" b="8498"/>
          <a:stretch/>
        </p:blipFill>
        <p:spPr>
          <a:xfrm>
            <a:off x="393202" y="5051401"/>
            <a:ext cx="1874067" cy="673513"/>
          </a:xfrm>
          <a:prstGeom prst="rect">
            <a:avLst/>
          </a:prstGeom>
        </p:spPr>
      </p:pic>
      <p:pic>
        <p:nvPicPr>
          <p:cNvPr id="13" name="Picture 12" descr="A person in a suit and tie&#10;&#10;Description automatically generated">
            <a:extLst>
              <a:ext uri="{FF2B5EF4-FFF2-40B4-BE49-F238E27FC236}">
                <a16:creationId xmlns:a16="http://schemas.microsoft.com/office/drawing/2014/main" id="{367337DD-4649-CE00-1DA8-929047DB1A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47477" y="1493374"/>
            <a:ext cx="750909" cy="1126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50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 and white text&#10;&#10;Description automatically generated">
            <a:extLst>
              <a:ext uri="{FF2B5EF4-FFF2-40B4-BE49-F238E27FC236}">
                <a16:creationId xmlns:a16="http://schemas.microsoft.com/office/drawing/2014/main" id="{5379D758-92EF-407E-72DF-B8F6EDEC9F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595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background with a blue and white logo&#10;&#10;Description automatically generated">
            <a:extLst>
              <a:ext uri="{FF2B5EF4-FFF2-40B4-BE49-F238E27FC236}">
                <a16:creationId xmlns:a16="http://schemas.microsoft.com/office/drawing/2014/main" id="{7B5D1B30-873A-E196-1198-7C6B8C78E1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12701"/>
          </a:xfrm>
          <a:prstGeom prst="rect">
            <a:avLst/>
          </a:prstGeom>
        </p:spPr>
      </p:pic>
      <p:sp>
        <p:nvSpPr>
          <p:cNvPr id="3" name="Speech Bubble: Oval 2">
            <a:extLst>
              <a:ext uri="{FF2B5EF4-FFF2-40B4-BE49-F238E27FC236}">
                <a16:creationId xmlns:a16="http://schemas.microsoft.com/office/drawing/2014/main" id="{8FC5C3BB-6743-6046-E41B-6B53BD4520A3}"/>
              </a:ext>
            </a:extLst>
          </p:cNvPr>
          <p:cNvSpPr/>
          <p:nvPr/>
        </p:nvSpPr>
        <p:spPr>
          <a:xfrm>
            <a:off x="1258434" y="1240326"/>
            <a:ext cx="4191752" cy="3041964"/>
          </a:xfrm>
          <a:prstGeom prst="wedgeEllipseCallout">
            <a:avLst/>
          </a:prstGeom>
          <a:solidFill>
            <a:schemeClr val="bg1"/>
          </a:solidFill>
          <a:ln w="76200">
            <a:solidFill>
              <a:srgbClr val="821F5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rgbClr val="002A5A"/>
                </a:solidFill>
              </a:rPr>
              <a:t>Meet Megan! </a:t>
            </a:r>
          </a:p>
        </p:txBody>
      </p:sp>
    </p:spTree>
    <p:extLst>
      <p:ext uri="{BB962C8B-B14F-4D97-AF65-F5344CB8AC3E}">
        <p14:creationId xmlns:p14="http://schemas.microsoft.com/office/powerpoint/2010/main" val="23474361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a blue and white logo&#10;&#10;Description automatically generated">
            <a:extLst>
              <a:ext uri="{FF2B5EF4-FFF2-40B4-BE49-F238E27FC236}">
                <a16:creationId xmlns:a16="http://schemas.microsoft.com/office/drawing/2014/main" id="{2A4F1433-1F1D-4C30-9E88-FE31BA72B1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1127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9D42CFA-2BE5-C258-342F-CDE4A31E6A42}"/>
              </a:ext>
            </a:extLst>
          </p:cNvPr>
          <p:cNvSpPr txBox="1"/>
          <p:nvPr/>
        </p:nvSpPr>
        <p:spPr>
          <a:xfrm>
            <a:off x="284086" y="123129"/>
            <a:ext cx="7547335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Community &amp; Collaboration </a:t>
            </a:r>
            <a:endParaRPr lang="en-GB" sz="1200" b="1" dirty="0">
              <a:solidFill>
                <a:srgbClr val="821F5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098" name="Picture 2" descr="Sir Harry Smith Community College - College History &amp; Expansions">
            <a:extLst>
              <a:ext uri="{FF2B5EF4-FFF2-40B4-BE49-F238E27FC236}">
                <a16:creationId xmlns:a16="http://schemas.microsoft.com/office/drawing/2014/main" id="{F1E79D20-8123-107F-C9F9-9A1A664E79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753" y="968754"/>
            <a:ext cx="3806575" cy="24749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24D22F3-FAA2-D54D-269B-81B7CAC6F9F5}"/>
              </a:ext>
            </a:extLst>
          </p:cNvPr>
          <p:cNvSpPr txBox="1"/>
          <p:nvPr/>
        </p:nvSpPr>
        <p:spPr>
          <a:xfrm>
            <a:off x="296090" y="1184417"/>
            <a:ext cx="3467196" cy="387798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Headteacher’s tour </a:t>
            </a:r>
            <a:b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sz="2000" b="1" dirty="0">
              <a:solidFill>
                <a:srgbClr val="821F5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From </a:t>
            </a:r>
            <a: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  <a:t>Friday 16 October</a:t>
            </a:r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, parents, carers and prospective families can book a </a:t>
            </a:r>
            <a: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  <a:t>one-hour tour of the college</a:t>
            </a:r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Tour classrooms and facilities, meet staff and students, and ask any questions you may have.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  <a:t>Tours must be booked in advance with Ms Meadows.</a:t>
            </a: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E0B631-F39F-8805-B58D-C72D35844734}"/>
              </a:ext>
            </a:extLst>
          </p:cNvPr>
          <p:cNvSpPr txBox="1"/>
          <p:nvPr/>
        </p:nvSpPr>
        <p:spPr>
          <a:xfrm>
            <a:off x="8170823" y="140759"/>
            <a:ext cx="3899257" cy="352598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Parent Forum</a:t>
            </a:r>
          </a:p>
          <a:p>
            <a:pPr algn="ctr"/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Our Parent Forum meets each half term to support college improvements and communication.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We’re always looking for new parents and carers to join us – </a:t>
            </a:r>
            <a: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  <a:t>refreshments provided!</a:t>
            </a:r>
            <a:b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Contact </a:t>
            </a:r>
            <a: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  <a:t>Ms Meadows</a:t>
            </a:r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 for more information.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29548EE-920D-3B4A-A0F8-0B8DFA7B5667}"/>
              </a:ext>
            </a:extLst>
          </p:cNvPr>
          <p:cNvSpPr txBox="1"/>
          <p:nvPr/>
        </p:nvSpPr>
        <p:spPr>
          <a:xfrm>
            <a:off x="3943452" y="3764842"/>
            <a:ext cx="5456579" cy="206210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Suggestions? </a:t>
            </a:r>
          </a:p>
          <a:p>
            <a:pPr algn="ctr"/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Have an idea to support our renewed focus on community engagement? We’d love to hear it.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Email </a:t>
            </a:r>
            <a: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  <a:t>suggestions@sirharrysmith.com</a:t>
            </a:r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. Suggestions are reviewed monthly by SLT.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9002F08-AEA5-B421-3A7A-C62F7F15803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3392" t="19450" r="33852"/>
          <a:stretch/>
        </p:blipFill>
        <p:spPr>
          <a:xfrm>
            <a:off x="9927783" y="3866669"/>
            <a:ext cx="1775670" cy="2592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216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a blue and white logo&#10;&#10;Description automatically generated">
            <a:extLst>
              <a:ext uri="{FF2B5EF4-FFF2-40B4-BE49-F238E27FC236}">
                <a16:creationId xmlns:a16="http://schemas.microsoft.com/office/drawing/2014/main" id="{D5132AEC-91F0-565C-C9FF-C78BE1C747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"/>
            <a:ext cx="12192000" cy="685799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3490171-06E7-76F1-1A18-84E868B9821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599" t="19089" r="34282" b="4098"/>
          <a:stretch/>
        </p:blipFill>
        <p:spPr>
          <a:xfrm>
            <a:off x="226336" y="169751"/>
            <a:ext cx="5228866" cy="6518496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083FD331-B85A-6CDA-9540-D8FF571EB0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966" y="169751"/>
            <a:ext cx="6284126" cy="4024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0DC51FD1-DB4A-5C98-E044-0796C12192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966" y="3068724"/>
            <a:ext cx="6284126" cy="3619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0203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background with a blue and white logo&#10;&#10;Description automatically generated">
            <a:extLst>
              <a:ext uri="{FF2B5EF4-FFF2-40B4-BE49-F238E27FC236}">
                <a16:creationId xmlns:a16="http://schemas.microsoft.com/office/drawing/2014/main" id="{0956F3FC-3CBF-1D87-2267-3430455EF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11270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CDAFFBC-9628-1BC4-3265-BE18ACEAD767}"/>
              </a:ext>
            </a:extLst>
          </p:cNvPr>
          <p:cNvSpPr txBox="1"/>
          <p:nvPr/>
        </p:nvSpPr>
        <p:spPr>
          <a:xfrm>
            <a:off x="2544640" y="151889"/>
            <a:ext cx="7102719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821F52"/>
                </a:solidFill>
              </a:rPr>
              <a:t>Enrichment: Future </a:t>
            </a:r>
            <a:endParaRPr lang="en-GB" sz="1200" b="1" dirty="0">
              <a:solidFill>
                <a:srgbClr val="821F52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AA3649F-4B53-27CC-98A3-0E95074375E0}"/>
              </a:ext>
            </a:extLst>
          </p:cNvPr>
          <p:cNvSpPr txBox="1"/>
          <p:nvPr/>
        </p:nvSpPr>
        <p:spPr>
          <a:xfrm>
            <a:off x="5366657" y="1090394"/>
            <a:ext cx="6553200" cy="4401205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821F52"/>
                </a:solidFill>
              </a:rPr>
              <a:t>Friday Afternoon Enrichment Programme</a:t>
            </a:r>
            <a:br>
              <a:rPr lang="en-GB" sz="2000" b="1" dirty="0">
                <a:solidFill>
                  <a:srgbClr val="821F52"/>
                </a:solidFill>
              </a:rPr>
            </a:br>
            <a:endParaRPr lang="en-GB" sz="2000" b="1" dirty="0">
              <a:solidFill>
                <a:srgbClr val="821F52"/>
              </a:solidFill>
            </a:endParaRPr>
          </a:p>
          <a:p>
            <a:r>
              <a:rPr lang="en-GB" sz="2000" dirty="0"/>
              <a:t>From this academic year, all students will take part in a dedicated Friday Afternoon Enrichment Programme with a choice of activities designed to build confidence, skills, interests and aspirations.</a:t>
            </a:r>
          </a:p>
          <a:p>
            <a:r>
              <a:rPr lang="en-GB" sz="2000" dirty="0"/>
              <a:t>Activities will include:</a:t>
            </a:r>
            <a:br>
              <a:rPr lang="en-GB" sz="2000" dirty="0"/>
            </a:br>
            <a:endParaRPr lang="en-GB" sz="20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Sport and physical activity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Arts, music and culture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Outdoor learning and adventure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Leadership and community projects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Careers, enterprise and life skills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Academic and special interest clubs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AB201B0-96EE-1F34-1C52-A56ADE7F473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9853" r="19325"/>
          <a:stretch>
            <a:fillRect/>
          </a:stretch>
        </p:blipFill>
        <p:spPr>
          <a:xfrm>
            <a:off x="643564" y="1090394"/>
            <a:ext cx="4037294" cy="442346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879951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a blue and white logo&#10;&#10;Description automatically generated">
            <a:extLst>
              <a:ext uri="{FF2B5EF4-FFF2-40B4-BE49-F238E27FC236}">
                <a16:creationId xmlns:a16="http://schemas.microsoft.com/office/drawing/2014/main" id="{F6D6CEF6-2ECF-525A-DEDC-512313B580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16280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0EE1C12-E9F7-8970-4FE2-A64FE2B9BA55}"/>
              </a:ext>
            </a:extLst>
          </p:cNvPr>
          <p:cNvSpPr txBox="1"/>
          <p:nvPr/>
        </p:nvSpPr>
        <p:spPr>
          <a:xfrm>
            <a:off x="3892574" y="867909"/>
            <a:ext cx="4051803" cy="4247317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Our aim is for every student to </a:t>
            </a:r>
            <a: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  <a:t>discover new interests, build skills and friendships, and gain experiences that support their future</a:t>
            </a:r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Aligned with the Government’s Enrichment Framework, the programme will take place </a:t>
            </a:r>
            <a: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  <a:t>within the school day</a:t>
            </a:r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, ensuring every student has the opportunity to participate.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Further details about activities and how to choose them will be shared shortly.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F52012A-BCF3-C316-09E1-772211F86E93}"/>
              </a:ext>
            </a:extLst>
          </p:cNvPr>
          <p:cNvSpPr txBox="1"/>
          <p:nvPr/>
        </p:nvSpPr>
        <p:spPr>
          <a:xfrm>
            <a:off x="378513" y="267747"/>
            <a:ext cx="3219694" cy="5447645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Friday TBC </a:t>
            </a:r>
          </a:p>
          <a:p>
            <a:pPr algn="ctr"/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08.30 – 09.00: Tutor time </a:t>
            </a:r>
          </a:p>
          <a:p>
            <a:pPr algn="ctr"/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09.00 – 09.50: P1 </a:t>
            </a: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09.50 – 10.40: P2 </a:t>
            </a:r>
          </a:p>
          <a:p>
            <a:pPr algn="ctr"/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10.40 – 11.00: Break</a:t>
            </a:r>
          </a:p>
          <a:p>
            <a:pPr algn="ctr"/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11.00 – 11.50 – P3</a:t>
            </a: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11.50 – 12.40 – P4 </a:t>
            </a: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12.40 – 13.30 – P5 </a:t>
            </a:r>
          </a:p>
          <a:p>
            <a:pPr algn="ctr"/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13.30 – 14.10 – Lunch </a:t>
            </a:r>
          </a:p>
          <a:p>
            <a:pPr algn="ctr"/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14.10 – 15.00 – Enrichment</a:t>
            </a:r>
          </a:p>
          <a:p>
            <a:pPr algn="ctr"/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  <a:t>NOTE: </a:t>
            </a:r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Y11 offered Study time instead of Enrichment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2F085C-F3AE-D67D-39BC-58B3D24AD1F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92" r="25003"/>
          <a:stretch>
            <a:fillRect/>
          </a:stretch>
        </p:blipFill>
        <p:spPr>
          <a:xfrm>
            <a:off x="8238745" y="1339227"/>
            <a:ext cx="3476526" cy="330468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330005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a blue and white logo&#10;&#10;Description automatically generated">
            <a:extLst>
              <a:ext uri="{FF2B5EF4-FFF2-40B4-BE49-F238E27FC236}">
                <a16:creationId xmlns:a16="http://schemas.microsoft.com/office/drawing/2014/main" id="{C0A0ADF6-7DD9-4D4E-D0EB-67D98F6048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08764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D9082B8-DCF2-5543-68C4-982181ABCD3F}"/>
              </a:ext>
            </a:extLst>
          </p:cNvPr>
          <p:cNvSpPr txBox="1"/>
          <p:nvPr/>
        </p:nvSpPr>
        <p:spPr>
          <a:xfrm>
            <a:off x="233819" y="673878"/>
            <a:ext cx="11724361" cy="4524315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solidFill>
                  <a:srgbClr val="821F52"/>
                </a:solidFill>
              </a:rPr>
              <a:t>Why </a:t>
            </a:r>
          </a:p>
          <a:p>
            <a:pPr algn="ctr"/>
            <a:r>
              <a:rPr lang="en-GB" sz="9600" b="1" dirty="0">
                <a:solidFill>
                  <a:srgbClr val="821F52"/>
                </a:solidFill>
              </a:rPr>
              <a:t>Sir Harry Smith Community College? </a:t>
            </a:r>
          </a:p>
        </p:txBody>
      </p:sp>
    </p:spTree>
    <p:extLst>
      <p:ext uri="{BB962C8B-B14F-4D97-AF65-F5344CB8AC3E}">
        <p14:creationId xmlns:p14="http://schemas.microsoft.com/office/powerpoint/2010/main" val="7326331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a blue and white logo&#10;&#10;Description automatically generated">
            <a:extLst>
              <a:ext uri="{FF2B5EF4-FFF2-40B4-BE49-F238E27FC236}">
                <a16:creationId xmlns:a16="http://schemas.microsoft.com/office/drawing/2014/main" id="{480B1740-7D0C-FEA5-5F54-6F8532AEDA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13775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D9082B8-DCF2-5543-68C4-982181ABCD3F}"/>
              </a:ext>
            </a:extLst>
          </p:cNvPr>
          <p:cNvSpPr txBox="1"/>
          <p:nvPr/>
        </p:nvSpPr>
        <p:spPr>
          <a:xfrm>
            <a:off x="356992" y="210415"/>
            <a:ext cx="11478016" cy="5632311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 rtlCol="0">
            <a:spAutoFit/>
          </a:bodyPr>
          <a:lstStyle/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3600" b="0" i="0" dirty="0">
                <a:effectLst/>
                <a:latin typeface="Segoe UI" panose="020B0502040204020203" pitchFamily="34" charset="0"/>
              </a:rPr>
              <a:t>Small enough to know every child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3600" b="0" i="0" dirty="0">
                <a:effectLst/>
                <a:latin typeface="Segoe UI" panose="020B0502040204020203" pitchFamily="34" charset="0"/>
              </a:rPr>
              <a:t>Strong community values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3600" b="0" i="0" dirty="0">
                <a:effectLst/>
                <a:latin typeface="Segoe UI" panose="020B0502040204020203" pitchFamily="34" charset="0"/>
              </a:rPr>
              <a:t>Ambitious improvement journey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3600" b="0" i="0" dirty="0">
                <a:effectLst/>
                <a:latin typeface="Segoe UI" panose="020B0502040204020203" pitchFamily="34" charset="0"/>
              </a:rPr>
              <a:t>Dedicated staff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3600" dirty="0">
                <a:latin typeface="Segoe UI" panose="020B0502040204020203" pitchFamily="34" charset="0"/>
              </a:rPr>
              <a:t>Investment in SEND provision </a:t>
            </a:r>
            <a:endParaRPr lang="en-GB" sz="3600" b="0" i="0" dirty="0">
              <a:effectLst/>
              <a:latin typeface="Segoe UI" panose="020B0502040204020203" pitchFamily="34" charset="0"/>
            </a:endParaRP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3600" b="0" i="0" dirty="0">
                <a:effectLst/>
                <a:latin typeface="Segoe UI" panose="020B0502040204020203" pitchFamily="34" charset="0"/>
              </a:rPr>
              <a:t>Broad enrichment opportunities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3600" b="0" i="0" dirty="0">
                <a:effectLst/>
                <a:latin typeface="Segoe UI" panose="020B0502040204020203" pitchFamily="34" charset="0"/>
              </a:rPr>
              <a:t>Clear behaviour expectations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3600" b="0" i="0" dirty="0">
                <a:effectLst/>
                <a:latin typeface="Segoe UI" panose="020B0502040204020203" pitchFamily="34" charset="0"/>
              </a:rPr>
              <a:t>Strong pastoral support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3600" b="0" i="0" dirty="0">
                <a:effectLst/>
                <a:latin typeface="Segoe UI" panose="020B0502040204020203" pitchFamily="34" charset="0"/>
              </a:rPr>
              <a:t>Partnership with parents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3600" b="0" i="0" dirty="0">
                <a:effectLst/>
                <a:latin typeface="Segoe UI" panose="020B0502040204020203" pitchFamily="34" charset="0"/>
              </a:rPr>
              <a:t>High aspirations for every student</a:t>
            </a:r>
          </a:p>
        </p:txBody>
      </p:sp>
    </p:spTree>
    <p:extLst>
      <p:ext uri="{BB962C8B-B14F-4D97-AF65-F5344CB8AC3E}">
        <p14:creationId xmlns:p14="http://schemas.microsoft.com/office/powerpoint/2010/main" val="20805512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S_Presentation" id="{24938466-CD0E-564B-943B-4FCB6FD03C50}" vid="{8F5428D1-A6B8-B846-BFD9-A62A99C5FB5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1F500F6FFE51D45B371EF01D1C6CD1E" ma:contentTypeVersion="18" ma:contentTypeDescription="Create a new document." ma:contentTypeScope="" ma:versionID="264885913acdf20cd0aacb6a08a6ed9a">
  <xsd:schema xmlns:xsd="http://www.w3.org/2001/XMLSchema" xmlns:xs="http://www.w3.org/2001/XMLSchema" xmlns:p="http://schemas.microsoft.com/office/2006/metadata/properties" xmlns:ns2="f08fc821-78df-4911-9d58-b974441e746a" xmlns:ns3="fbaf3b34-3212-4996-8694-6fc9d219f0c3" targetNamespace="http://schemas.microsoft.com/office/2006/metadata/properties" ma:root="true" ma:fieldsID="3d32fdedc1faf1d0184c3cd8cc66c8b1" ns2:_="" ns3:_="">
    <xsd:import namespace="f08fc821-78df-4911-9d58-b974441e746a"/>
    <xsd:import namespace="fbaf3b34-3212-4996-8694-6fc9d219f0c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8fc821-78df-4911-9d58-b974441e746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63978ba-3397-4a3b-b1cc-a2318c41592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date" ma:index="25" nillable="true" ma:displayName="date" ma:format="DateOnly" ma:internalName="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af3b34-3212-4996-8694-6fc9d219f0c3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187991b1-5f89-4d80-a40c-8765ab75a058}" ma:internalName="TaxCatchAll" ma:showField="CatchAllData" ma:web="fbaf3b34-3212-4996-8694-6fc9d219f0c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f08fc821-78df-4911-9d58-b974441e746a" xsi:nil="true"/>
    <TaxCatchAll xmlns="fbaf3b34-3212-4996-8694-6fc9d219f0c3" xsi:nil="true"/>
    <lcf76f155ced4ddcb4097134ff3c332f xmlns="f08fc821-78df-4911-9d58-b974441e746a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1C05A99-36AB-4DE1-984C-39ACA2882B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8fc821-78df-4911-9d58-b974441e746a"/>
    <ds:schemaRef ds:uri="fbaf3b34-3212-4996-8694-6fc9d219f0c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5C11C7F-F82A-4FD0-9A99-602EF88A63C3}">
  <ds:schemaRefs>
    <ds:schemaRef ds:uri="http://schemas.microsoft.com/office/2006/metadata/properties"/>
    <ds:schemaRef ds:uri="http://schemas.microsoft.com/office/infopath/2007/PartnerControls"/>
    <ds:schemaRef ds:uri="f08fc821-78df-4911-9d58-b974441e746a"/>
    <ds:schemaRef ds:uri="fbaf3b34-3212-4996-8694-6fc9d219f0c3"/>
  </ds:schemaRefs>
</ds:datastoreItem>
</file>

<file path=customXml/itemProps3.xml><?xml version="1.0" encoding="utf-8"?>
<ds:datastoreItem xmlns:ds="http://schemas.openxmlformats.org/officeDocument/2006/customXml" ds:itemID="{BE6AA311-89FA-4C9E-B84C-9A4C8D4096B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SHS_Presentation_Intentions_MCR</Template>
  <TotalTime>1162</TotalTime>
  <Words>559</Words>
  <Application>Microsoft Office PowerPoint</Application>
  <PresentationFormat>Widescreen</PresentationFormat>
  <Paragraphs>97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Arial</vt:lpstr>
      <vt:lpstr>Calibri</vt:lpstr>
      <vt:lpstr>Segoe UI</vt:lpstr>
      <vt:lpstr>Office Theme</vt:lpstr>
      <vt:lpstr>Welcome to  Sir Harry Smith Community College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Aspire Learning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Mark Crane</dc:creator>
  <cp:lastModifiedBy>Stevie Thornton</cp:lastModifiedBy>
  <cp:revision>11</cp:revision>
  <dcterms:created xsi:type="dcterms:W3CDTF">2025-09-22T20:37:27Z</dcterms:created>
  <dcterms:modified xsi:type="dcterms:W3CDTF">2026-10-06T16:23:31Z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0x01010021F500F6FFE51D45B371EF01D1C6CD1E</vt:lpwstr>
  </property>
</Properties>
</file>