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8"/>
  </p:notesMasterIdLst>
  <p:sldIdLst>
    <p:sldId id="281" r:id="rId5"/>
    <p:sldId id="282" r:id="rId6"/>
    <p:sldId id="283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E9"/>
    <a:srgbClr val="201A3C"/>
    <a:srgbClr val="F49100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6B58F-5E05-40CB-AF7C-C7FC6CBBFEB7}" v="87" dt="2026-01-07T14:16:26.321"/>
    <p1510:client id="{2D7B524C-8F7A-9FA6-3843-1B0FC5920E16}" v="11" dt="2026-01-06T12:02:28.7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1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0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5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5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9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6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22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.svg"/><Relationship Id="rId5" Type="http://schemas.openxmlformats.org/officeDocument/2006/relationships/image" Target="../media/image12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A blank weekly planner&#10;&#10;AI-generated content may be incorrect.">
            <a:extLst>
              <a:ext uri="{FF2B5EF4-FFF2-40B4-BE49-F238E27FC236}">
                <a16:creationId xmlns:a16="http://schemas.microsoft.com/office/drawing/2014/main" id="{962AAB03-357E-4AA6-FF40-CCBC0B928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" y="0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3A9492-EC34-52CB-9144-09588044E719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0C971CA-DF83-F634-06C9-410AA0A91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C4B7FD-063F-59A9-E0CF-5EBD33E3B303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94858-8966-65DB-0BED-FC4ACC60EDF5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0" name="Freeform 23">
            <a:extLst>
              <a:ext uri="{FF2B5EF4-FFF2-40B4-BE49-F238E27FC236}">
                <a16:creationId xmlns:a16="http://schemas.microsoft.com/office/drawing/2014/main" id="{6ECDBFDD-53A9-0872-4ABB-7E8A2FDE09A9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0DC589-4C8A-0EA7-F990-BFD3B77801EA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S</a:t>
            </a:r>
            <a:r>
              <a:rPr lang="en-GB" sz="1000" b="1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6210A6-7DCA-8243-6277-ADAA7F412A58}"/>
              </a:ext>
            </a:extLst>
          </p:cNvPr>
          <p:cNvSpPr txBox="1"/>
          <p:nvPr/>
        </p:nvSpPr>
        <p:spPr>
          <a:xfrm>
            <a:off x="1715023" y="106325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masis MT Pro Black"/>
              </a:rPr>
              <a:t>Smokey Beef Chilli Tacos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080C3F-A8DF-1F8C-7E98-90CD49D3E1ED}"/>
              </a:ext>
            </a:extLst>
          </p:cNvPr>
          <p:cNvSpPr txBox="1"/>
          <p:nvPr/>
        </p:nvSpPr>
        <p:spPr>
          <a:xfrm>
            <a:off x="4967487" y="4487221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F72EF-71A8-E501-3323-4846B5F442F5}"/>
              </a:ext>
            </a:extLst>
          </p:cNvPr>
          <p:cNvSpPr txBox="1"/>
          <p:nvPr/>
        </p:nvSpPr>
        <p:spPr>
          <a:xfrm>
            <a:off x="6649936" y="4354092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3E2F63-E884-778A-36D3-674BF05C8109}"/>
              </a:ext>
            </a:extLst>
          </p:cNvPr>
          <p:cNvSpPr txBox="1"/>
          <p:nvPr/>
        </p:nvSpPr>
        <p:spPr>
          <a:xfrm>
            <a:off x="3505397" y="4380059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1A307C-D26B-99A4-5C2F-510C1CA76B9D}"/>
              </a:ext>
            </a:extLst>
          </p:cNvPr>
          <p:cNvSpPr txBox="1"/>
          <p:nvPr/>
        </p:nvSpPr>
        <p:spPr>
          <a:xfrm>
            <a:off x="8162385" y="4499222"/>
            <a:ext cx="15002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Oaty Flapjack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A21FE9D1-F784-C31A-E6B8-D2C863F7A2BA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1C803EAB-A304-D870-F2EF-73421A573BB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4ED63D7E-988E-56E7-4055-4A12CC6AAE4C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4" name="Group 10">
              <a:extLst>
                <a:ext uri="{FF2B5EF4-FFF2-40B4-BE49-F238E27FC236}">
                  <a16:creationId xmlns:a16="http://schemas.microsoft.com/office/drawing/2014/main" id="{814331ED-0B17-E66A-D6A8-22EAA2DDB66B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8" name="Freeform 11">
                <a:extLst>
                  <a:ext uri="{FF2B5EF4-FFF2-40B4-BE49-F238E27FC236}">
                    <a16:creationId xmlns:a16="http://schemas.microsoft.com/office/drawing/2014/main" id="{972D7BD5-86A0-35FC-FF02-593A905CD0D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DB6027DE-ACD2-30D8-827E-5642FCF2087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5" name="Group 13">
              <a:extLst>
                <a:ext uri="{FF2B5EF4-FFF2-40B4-BE49-F238E27FC236}">
                  <a16:creationId xmlns:a16="http://schemas.microsoft.com/office/drawing/2014/main" id="{EE58A298-23CF-B7D3-F0D8-65101E1FA34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id="{B80327F1-C756-4000-31DD-85AF7F616D68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5">
                <a:extLst>
                  <a:ext uri="{FF2B5EF4-FFF2-40B4-BE49-F238E27FC236}">
                    <a16:creationId xmlns:a16="http://schemas.microsoft.com/office/drawing/2014/main" id="{60C2A446-E70C-0100-3CB1-CC25BEF6474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087F6BF-19B6-FDF5-7C4B-F552464D2E9E}"/>
              </a:ext>
            </a:extLst>
          </p:cNvPr>
          <p:cNvSpPr txBox="1"/>
          <p:nvPr/>
        </p:nvSpPr>
        <p:spPr>
          <a:xfrm>
            <a:off x="4908010" y="111811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Roast Chicken with all the Trimmings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Carrots, Broccoli and Gravy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87B4D3-0CCE-1CBE-4BCF-25119725E0E2}"/>
              </a:ext>
            </a:extLst>
          </p:cNvPr>
          <p:cNvSpPr txBox="1"/>
          <p:nvPr/>
        </p:nvSpPr>
        <p:spPr>
          <a:xfrm>
            <a:off x="6533097" y="1617797"/>
            <a:ext cx="171413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Biryani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BE1396D-358A-44D0-69FD-D7FBB0FCB919}"/>
              </a:ext>
            </a:extLst>
          </p:cNvPr>
          <p:cNvSpPr txBox="1"/>
          <p:nvPr/>
        </p:nvSpPr>
        <p:spPr>
          <a:xfrm>
            <a:off x="8055457" y="1277549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Fishfinger Sandwich</a:t>
            </a:r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Peas and Tartare Sauce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56AF6BC-4EE6-77A8-B2B0-41F4DAD70A07}"/>
              </a:ext>
            </a:extLst>
          </p:cNvPr>
          <p:cNvSpPr txBox="1"/>
          <p:nvPr/>
        </p:nvSpPr>
        <p:spPr>
          <a:xfrm>
            <a:off x="1757771" y="2674948"/>
            <a:ext cx="1480459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Butternut &amp; Feta Quesadilla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C2FCA11-688E-CC60-854F-648650F77643}"/>
              </a:ext>
            </a:extLst>
          </p:cNvPr>
          <p:cNvSpPr txBox="1"/>
          <p:nvPr/>
        </p:nvSpPr>
        <p:spPr>
          <a:xfrm>
            <a:off x="6686277" y="3187317"/>
            <a:ext cx="148045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Vegetable Biryani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EE133DA-3C99-9A4B-C930-C24E3286FA7E}"/>
              </a:ext>
            </a:extLst>
          </p:cNvPr>
          <p:cNvSpPr txBox="1"/>
          <p:nvPr/>
        </p:nvSpPr>
        <p:spPr>
          <a:xfrm>
            <a:off x="8033093" y="2892206"/>
            <a:ext cx="1714136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Delhi Hound Dog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Mango Chutney, Served with Chips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7032ED-CDFC-4A85-5E7F-D42EE58DD72C}"/>
              </a:ext>
            </a:extLst>
          </p:cNvPr>
          <p:cNvSpPr txBox="1"/>
          <p:nvPr/>
        </p:nvSpPr>
        <p:spPr>
          <a:xfrm>
            <a:off x="4972141" y="2707802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Quorn Roast with all the Trimmings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Seasonal Veg and Gravy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026CF7-591D-D264-9745-22B2282E68FA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pic>
        <p:nvPicPr>
          <p:cNvPr id="63" name="Picture 62" descr="A picture containing text&#10;&#10;Description automatically generated">
            <a:extLst>
              <a:ext uri="{FF2B5EF4-FFF2-40B4-BE49-F238E27FC236}">
                <a16:creationId xmlns:a16="http://schemas.microsoft.com/office/drawing/2014/main" id="{8A0228DB-6141-E83C-8A15-1E6A53987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73" y="3745455"/>
            <a:ext cx="476731" cy="458790"/>
          </a:xfrm>
          <a:prstGeom prst="rect">
            <a:avLst/>
          </a:prstGeom>
        </p:spPr>
      </p:pic>
      <p:pic>
        <p:nvPicPr>
          <p:cNvPr id="66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5147D837-3402-3CED-E7FB-A3900645B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105192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B737686B-8F86-EC38-FE3E-9A9FB141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270" y="274715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152E8C4-9AB9-94E2-7D8B-FE5CC893347D}"/>
              </a:ext>
            </a:extLst>
          </p:cNvPr>
          <p:cNvSpPr txBox="1"/>
          <p:nvPr/>
        </p:nvSpPr>
        <p:spPr>
          <a:xfrm>
            <a:off x="1761628" y="4353994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Crumble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pic>
        <p:nvPicPr>
          <p:cNvPr id="72" name="Picture 71" descr="A picture containing text&#10;&#10;Description automatically generated">
            <a:extLst>
              <a:ext uri="{FF2B5EF4-FFF2-40B4-BE49-F238E27FC236}">
                <a16:creationId xmlns:a16="http://schemas.microsoft.com/office/drawing/2014/main" id="{A64074DE-3A4B-10C3-8A9E-08586BCDD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372" y="4811425"/>
            <a:ext cx="476731" cy="458790"/>
          </a:xfrm>
          <a:prstGeom prst="rect">
            <a:avLst/>
          </a:prstGeom>
        </p:spPr>
      </p:pic>
      <p:sp>
        <p:nvSpPr>
          <p:cNvPr id="73" name="Freeform 23">
            <a:extLst>
              <a:ext uri="{FF2B5EF4-FFF2-40B4-BE49-F238E27FC236}">
                <a16:creationId xmlns:a16="http://schemas.microsoft.com/office/drawing/2014/main" id="{4049FB78-2137-C6B5-E736-90EFA12245D4}"/>
              </a:ext>
            </a:extLst>
          </p:cNvPr>
          <p:cNvSpPr/>
          <p:nvPr/>
        </p:nvSpPr>
        <p:spPr>
          <a:xfrm flipH="1">
            <a:off x="3137508" y="47781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037FD-4EA2-916C-82BE-F7EB6F69D534}"/>
              </a:ext>
            </a:extLst>
          </p:cNvPr>
          <p:cNvSpPr txBox="1"/>
          <p:nvPr/>
        </p:nvSpPr>
        <p:spPr>
          <a:xfrm>
            <a:off x="3511520" y="1495663"/>
            <a:ext cx="1374434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Chicken Shawarma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Tabouleh,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Tomato Salad, Pickles and Dips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FA3BA-29AD-6758-E10A-1E6305A4079F}"/>
              </a:ext>
            </a:extLst>
          </p:cNvPr>
          <p:cNvSpPr txBox="1"/>
          <p:nvPr/>
        </p:nvSpPr>
        <p:spPr>
          <a:xfrm>
            <a:off x="3425328" y="3185984"/>
            <a:ext cx="154783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Falafel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Tabouleh, Tomato Salad, Pickles and Dips</a:t>
            </a:r>
          </a:p>
        </p:txBody>
      </p: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C2B41A46-C2BF-D769-8A99-CC6E7E3D6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28" y="3756869"/>
            <a:ext cx="476731" cy="458790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57FD9D12-7991-2F8E-9C74-D8019BB90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870" y="3752075"/>
            <a:ext cx="476731" cy="458790"/>
          </a:xfrm>
          <a:prstGeom prst="rect">
            <a:avLst/>
          </a:prstGeom>
        </p:spPr>
      </p:pic>
      <p:pic>
        <p:nvPicPr>
          <p:cNvPr id="30" name="Picture 29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E1FDE115-AE9B-3340-D58D-7AE82C580EA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2057" y="1015967"/>
            <a:ext cx="988740" cy="510823"/>
          </a:xfrm>
          <a:prstGeom prst="rect">
            <a:avLst/>
          </a:prstGeom>
        </p:spPr>
      </p:pic>
      <p:pic>
        <p:nvPicPr>
          <p:cNvPr id="32" name="Picture 31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C57EAC4B-0D51-044B-BCBD-4ED15A6F979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6396" y="2694462"/>
            <a:ext cx="988740" cy="510823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80F88B29-931B-1E7E-E823-305765D0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37" y="3772658"/>
            <a:ext cx="476731" cy="458790"/>
          </a:xfrm>
          <a:prstGeom prst="rect">
            <a:avLst/>
          </a:prstGeom>
        </p:spPr>
      </p:pic>
      <p:grpSp>
        <p:nvGrpSpPr>
          <p:cNvPr id="34" name="Group 7">
            <a:extLst>
              <a:ext uri="{FF2B5EF4-FFF2-40B4-BE49-F238E27FC236}">
                <a16:creationId xmlns:a16="http://schemas.microsoft.com/office/drawing/2014/main" id="{E5FBF9C1-1AA6-C491-FE2E-18F8E4217906}"/>
              </a:ext>
            </a:extLst>
          </p:cNvPr>
          <p:cNvGrpSpPr/>
          <p:nvPr/>
        </p:nvGrpSpPr>
        <p:grpSpPr>
          <a:xfrm>
            <a:off x="3052377" y="2245747"/>
            <a:ext cx="310453" cy="295716"/>
            <a:chOff x="0" y="184916"/>
            <a:chExt cx="3741232" cy="3636623"/>
          </a:xfrm>
        </p:grpSpPr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08A5DD7F-D1A2-F0CC-AFB5-F43D12B7932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48C3A1A4-AD17-6D67-9A75-50ABCF05564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7" name="Group 10">
              <a:extLst>
                <a:ext uri="{FF2B5EF4-FFF2-40B4-BE49-F238E27FC236}">
                  <a16:creationId xmlns:a16="http://schemas.microsoft.com/office/drawing/2014/main" id="{F1E7828F-1497-67C3-0BC5-36085DF3BC0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4" name="Freeform 11">
                <a:extLst>
                  <a:ext uri="{FF2B5EF4-FFF2-40B4-BE49-F238E27FC236}">
                    <a16:creationId xmlns:a16="http://schemas.microsoft.com/office/drawing/2014/main" id="{412B29BF-17FE-C1D1-905A-1CFE4884309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12">
                <a:extLst>
                  <a:ext uri="{FF2B5EF4-FFF2-40B4-BE49-F238E27FC236}">
                    <a16:creationId xmlns:a16="http://schemas.microsoft.com/office/drawing/2014/main" id="{4993F1A4-047C-5356-BE03-318141AA064D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Group 13">
              <a:extLst>
                <a:ext uri="{FF2B5EF4-FFF2-40B4-BE49-F238E27FC236}">
                  <a16:creationId xmlns:a16="http://schemas.microsoft.com/office/drawing/2014/main" id="{ED28A3F6-2CE2-AB87-881A-0019D831471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5AE4463F-B9C6-3FF3-91AB-530A2CF7F49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TextBox 15">
                <a:extLst>
                  <a:ext uri="{FF2B5EF4-FFF2-40B4-BE49-F238E27FC236}">
                    <a16:creationId xmlns:a16="http://schemas.microsoft.com/office/drawing/2014/main" id="{E9580425-81BB-4341-FBCF-EE139ACEFE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B193F39-C0E6-50DF-3FC1-0A7A5A8DB572}"/>
              </a:ext>
            </a:extLst>
          </p:cNvPr>
          <p:cNvSpPr txBox="1"/>
          <p:nvPr/>
        </p:nvSpPr>
        <p:spPr>
          <a:xfrm>
            <a:off x="158771" y="818035"/>
            <a:ext cx="14738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13</a:t>
            </a:r>
            <a:r>
              <a:rPr lang="en-GB" sz="1100" b="1" baseline="30000" dirty="0"/>
              <a:t>th</a:t>
            </a:r>
            <a:r>
              <a:rPr lang="en-GB" sz="1100" b="1" dirty="0"/>
              <a:t> April, </a:t>
            </a:r>
          </a:p>
          <a:p>
            <a:r>
              <a:rPr lang="en-GB" sz="1100" b="1" dirty="0"/>
              <a:t>4</a:t>
            </a:r>
            <a:r>
              <a:rPr lang="en-GB" sz="1100" b="1" baseline="30000" dirty="0"/>
              <a:t>th</a:t>
            </a:r>
            <a:r>
              <a:rPr lang="en-GB" sz="1100" b="1" dirty="0"/>
              <a:t> May, 1</a:t>
            </a:r>
            <a:r>
              <a:rPr lang="en-GB" sz="1100" b="1" baseline="30000" dirty="0"/>
              <a:t>st</a:t>
            </a:r>
            <a:r>
              <a:rPr lang="en-GB" sz="1100" b="1" dirty="0"/>
              <a:t> June, </a:t>
            </a:r>
          </a:p>
          <a:p>
            <a:r>
              <a:rPr lang="en-GB" sz="1100" b="1" dirty="0"/>
              <a:t>22</a:t>
            </a:r>
            <a:r>
              <a:rPr lang="en-GB" sz="1100" b="1" baseline="30000" dirty="0"/>
              <a:t>nd</a:t>
            </a:r>
            <a:r>
              <a:rPr lang="en-GB" sz="1100" b="1" dirty="0"/>
              <a:t> June, 13</a:t>
            </a:r>
            <a:r>
              <a:rPr lang="en-GB" sz="1100" b="1" baseline="30000" dirty="0"/>
              <a:t>th</a:t>
            </a:r>
            <a:r>
              <a:rPr lang="en-GB" sz="1100" b="1" dirty="0"/>
              <a:t> July </a:t>
            </a:r>
          </a:p>
        </p:txBody>
      </p:sp>
    </p:spTree>
    <p:extLst>
      <p:ext uri="{BB962C8B-B14F-4D97-AF65-F5344CB8AC3E}">
        <p14:creationId xmlns:p14="http://schemas.microsoft.com/office/powerpoint/2010/main" val="62033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white weekly planner with orange text&#10;&#10;AI-generated content may be incorrect.">
            <a:extLst>
              <a:ext uri="{FF2B5EF4-FFF2-40B4-BE49-F238E27FC236}">
                <a16:creationId xmlns:a16="http://schemas.microsoft.com/office/drawing/2014/main" id="{CA18DE4C-0BBF-F190-3532-ED133D037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48"/>
            <a:ext cx="9906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641697-4556-E456-B68D-E0C8E71DD81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48FEE6D-7132-D526-F2B9-CA0A26B4B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1681E0-F5DF-067A-7371-20B911400C48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F4BC81-F79D-6617-9689-C45AF6AC24CE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DA26C6E-6607-685E-BDFE-2B30B02465B7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D4B77-6E02-301A-6ECD-04E4F017F4C1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</a:t>
            </a:r>
            <a:r>
              <a:rPr kumimoji="0" lang="en-GB" sz="10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ource</a:t>
            </a: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 of wholemeal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1D67B2-9921-ACC7-0513-F0A39B53B433}"/>
              </a:ext>
            </a:extLst>
          </p:cNvPr>
          <p:cNvSpPr txBox="1"/>
          <p:nvPr/>
        </p:nvSpPr>
        <p:spPr>
          <a:xfrm>
            <a:off x="1899585" y="4257141"/>
            <a:ext cx="142316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Chocolate Orange Cookie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3B0E8-318C-5AE8-C5A0-00D439D81F1B}"/>
              </a:ext>
            </a:extLst>
          </p:cNvPr>
          <p:cNvSpPr txBox="1"/>
          <p:nvPr/>
        </p:nvSpPr>
        <p:spPr>
          <a:xfrm>
            <a:off x="3351798" y="4277947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Cherry Apple Crumble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3A2-0B9A-7492-35C2-2AEBAE5CCD43}"/>
              </a:ext>
            </a:extLst>
          </p:cNvPr>
          <p:cNvSpPr txBox="1"/>
          <p:nvPr/>
        </p:nvSpPr>
        <p:spPr>
          <a:xfrm>
            <a:off x="6598056" y="4315198"/>
            <a:ext cx="17601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</a:t>
            </a:r>
          </a:p>
          <a:p>
            <a:pPr lvl="0"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ED2001-6116-DCD3-228C-13F933B5BDC4}"/>
              </a:ext>
            </a:extLst>
          </p:cNvPr>
          <p:cNvSpPr txBox="1"/>
          <p:nvPr/>
        </p:nvSpPr>
        <p:spPr>
          <a:xfrm>
            <a:off x="8269314" y="4401756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A27AA2A-5947-37AC-C8F8-98390810192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CCAFC6A1-4CB5-5CEA-C338-988EA600D9C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A723548-5D6F-7898-DD19-CC43F6E7551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AFD3AE24-3582-0470-A957-7942C2CED98F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73844659-46DA-895B-CCA6-DF1C91A1358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04E9FA44-592A-379C-8C58-10E70D3515D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3D8715F8-5ABD-3835-E824-4AE949605F73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83A32420-2C1E-CF4E-6FC0-43FBB91883B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41650752-52EA-19B4-9BA0-AB392DDF4AF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B34E783-1FA5-437B-45D1-B6F1EA314753}"/>
              </a:ext>
            </a:extLst>
          </p:cNvPr>
          <p:cNvSpPr txBox="1"/>
          <p:nvPr/>
        </p:nvSpPr>
        <p:spPr>
          <a:xfrm>
            <a:off x="4965762" y="1275972"/>
            <a:ext cx="1578823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BBQ Pulled Pork Slider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Paprika Wedges and Slaw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72A9E2-AC4E-C09B-661B-D525FC1A4D6E}"/>
              </a:ext>
            </a:extLst>
          </p:cNvPr>
          <p:cNvSpPr txBox="1"/>
          <p:nvPr/>
        </p:nvSpPr>
        <p:spPr>
          <a:xfrm>
            <a:off x="6569901" y="1456784"/>
            <a:ext cx="166575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Chicken Tikka Masala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50/50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Rice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Sambals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A22B7B-7955-E940-4532-F1582DE8A8C6}"/>
              </a:ext>
            </a:extLst>
          </p:cNvPr>
          <p:cNvSpPr txBox="1"/>
          <p:nvPr/>
        </p:nvSpPr>
        <p:spPr>
          <a:xfrm>
            <a:off x="8136859" y="1106916"/>
            <a:ext cx="1434799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Battered  Fish or Salmon Fishcake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and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Chips with Garden Peas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C73872-E23C-105B-D48B-FF3AE49A744E}"/>
              </a:ext>
            </a:extLst>
          </p:cNvPr>
          <p:cNvSpPr txBox="1"/>
          <p:nvPr/>
        </p:nvSpPr>
        <p:spPr>
          <a:xfrm>
            <a:off x="4940597" y="2877953"/>
            <a:ext cx="171413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Burrito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 Rice, Charred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 Corn Salad, Salsa and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/>
              <a:ea typeface="DengXian Light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Sour Cream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FAD8F7-4C53-C838-2C75-E5444C1F43C9}"/>
              </a:ext>
            </a:extLst>
          </p:cNvPr>
          <p:cNvSpPr txBox="1"/>
          <p:nvPr/>
        </p:nvSpPr>
        <p:spPr>
          <a:xfrm>
            <a:off x="6644480" y="3006808"/>
            <a:ext cx="1480458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Sweet Potato, Chickpea &amp; Spinach Tikka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50/50 Rice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Sambals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4F2BF0-A1F8-5605-3356-53F4F8278366}"/>
              </a:ext>
            </a:extLst>
          </p:cNvPr>
          <p:cNvSpPr txBox="1"/>
          <p:nvPr/>
        </p:nvSpPr>
        <p:spPr>
          <a:xfrm>
            <a:off x="8221866" y="2696483"/>
            <a:ext cx="143479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Summer Broccoli and Feta Quiche</a:t>
            </a:r>
          </a:p>
          <a:p>
            <a:pPr lvl="0" algn="ctr"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Summer Salad and Chips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BC990A3-B0FD-0D80-E679-B63E8A4618E2}"/>
              </a:ext>
            </a:extLst>
          </p:cNvPr>
          <p:cNvSpPr txBox="1"/>
          <p:nvPr/>
        </p:nvSpPr>
        <p:spPr>
          <a:xfrm>
            <a:off x="4861881" y="4418395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Fruit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 Muffins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pic>
        <p:nvPicPr>
          <p:cNvPr id="39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40FF0A43-A27E-0335-4DEE-CD97FFA1C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99749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Freeform 23">
            <a:extLst>
              <a:ext uri="{FF2B5EF4-FFF2-40B4-BE49-F238E27FC236}">
                <a16:creationId xmlns:a16="http://schemas.microsoft.com/office/drawing/2014/main" id="{3496122D-A7B0-5D63-B8F1-EBEBCA924AB9}"/>
              </a:ext>
            </a:extLst>
          </p:cNvPr>
          <p:cNvSpPr/>
          <p:nvPr/>
        </p:nvSpPr>
        <p:spPr>
          <a:xfrm flipH="1">
            <a:off x="4574369" y="46484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1EEAE89B-BA3B-F6DF-C462-825D92F0A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178" y="4726246"/>
            <a:ext cx="476731" cy="458790"/>
          </a:xfrm>
          <a:prstGeom prst="rect">
            <a:avLst/>
          </a:prstGeom>
        </p:spPr>
      </p:pic>
      <p:pic>
        <p:nvPicPr>
          <p:cNvPr id="42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3B61611B-6B62-E2A1-4BAC-DA28D694D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257967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 descr="A picture containing text&#10;&#10;Description automatically generated">
            <a:extLst>
              <a:ext uri="{FF2B5EF4-FFF2-40B4-BE49-F238E27FC236}">
                <a16:creationId xmlns:a16="http://schemas.microsoft.com/office/drawing/2014/main" id="{10DB285F-2149-2B03-FC59-AA07448E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442" y="3688375"/>
            <a:ext cx="476731" cy="45879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53803735-6D89-E005-C018-C5A56EAAE1A6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482729-01C7-FEB4-2550-70A7A58A19FB}"/>
              </a:ext>
            </a:extLst>
          </p:cNvPr>
          <p:cNvSpPr/>
          <p:nvPr/>
        </p:nvSpPr>
        <p:spPr>
          <a:xfrm>
            <a:off x="1687058" y="1121189"/>
            <a:ext cx="1602886" cy="1970179"/>
          </a:xfrm>
          <a:prstGeom prst="rect">
            <a:avLst/>
          </a:prstGeom>
          <a:solidFill>
            <a:srgbClr val="FFFCE9"/>
          </a:solidFill>
          <a:ln>
            <a:solidFill>
              <a:srgbClr val="FFFC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09C8195-BECA-A088-C506-02C0344D714B}"/>
              </a:ext>
            </a:extLst>
          </p:cNvPr>
          <p:cNvSpPr/>
          <p:nvPr/>
        </p:nvSpPr>
        <p:spPr>
          <a:xfrm flipH="1">
            <a:off x="7962671" y="3661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DBD8DC37-3ED3-AC4D-AA1D-3318D76D10DC}"/>
              </a:ext>
            </a:extLst>
          </p:cNvPr>
          <p:cNvSpPr/>
          <p:nvPr/>
        </p:nvSpPr>
        <p:spPr>
          <a:xfrm flipH="1">
            <a:off x="7805235" y="208801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7">
            <a:extLst>
              <a:ext uri="{FF2B5EF4-FFF2-40B4-BE49-F238E27FC236}">
                <a16:creationId xmlns:a16="http://schemas.microsoft.com/office/drawing/2014/main" id="{4268DE35-1902-4902-8908-4261604E2F02}"/>
              </a:ext>
            </a:extLst>
          </p:cNvPr>
          <p:cNvGrpSpPr/>
          <p:nvPr/>
        </p:nvGrpSpPr>
        <p:grpSpPr>
          <a:xfrm>
            <a:off x="6728668" y="2134639"/>
            <a:ext cx="310453" cy="295716"/>
            <a:chOff x="0" y="184916"/>
            <a:chExt cx="3741232" cy="3636623"/>
          </a:xfrm>
        </p:grpSpPr>
        <p:sp>
          <p:nvSpPr>
            <p:cNvPr id="62" name="Freeform 8">
              <a:extLst>
                <a:ext uri="{FF2B5EF4-FFF2-40B4-BE49-F238E27FC236}">
                  <a16:creationId xmlns:a16="http://schemas.microsoft.com/office/drawing/2014/main" id="{E7A7F1BB-5FA2-6B70-EDCB-7B9F0891EE3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9">
              <a:extLst>
                <a:ext uri="{FF2B5EF4-FFF2-40B4-BE49-F238E27FC236}">
                  <a16:creationId xmlns:a16="http://schemas.microsoft.com/office/drawing/2014/main" id="{13A6256C-3E77-3AA8-18BD-D2967D4CBCBB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10">
              <a:extLst>
                <a:ext uri="{FF2B5EF4-FFF2-40B4-BE49-F238E27FC236}">
                  <a16:creationId xmlns:a16="http://schemas.microsoft.com/office/drawing/2014/main" id="{C297E1F1-38B9-7510-73C8-B2EE4AD4899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8" name="Freeform 11">
                <a:extLst>
                  <a:ext uri="{FF2B5EF4-FFF2-40B4-BE49-F238E27FC236}">
                    <a16:creationId xmlns:a16="http://schemas.microsoft.com/office/drawing/2014/main" id="{15C7BCB0-8E65-F47B-4AB8-9A138526D3B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" name="TextBox 12">
                <a:extLst>
                  <a:ext uri="{FF2B5EF4-FFF2-40B4-BE49-F238E27FC236}">
                    <a16:creationId xmlns:a16="http://schemas.microsoft.com/office/drawing/2014/main" id="{45E90A58-7F64-28B9-1406-AC3B26FCD3C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65" name="Group 13">
              <a:extLst>
                <a:ext uri="{FF2B5EF4-FFF2-40B4-BE49-F238E27FC236}">
                  <a16:creationId xmlns:a16="http://schemas.microsoft.com/office/drawing/2014/main" id="{EC8EB3B6-0DC2-6DF3-2D9B-A5E92E0CEBF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6" name="Freeform 14">
                <a:extLst>
                  <a:ext uri="{FF2B5EF4-FFF2-40B4-BE49-F238E27FC236}">
                    <a16:creationId xmlns:a16="http://schemas.microsoft.com/office/drawing/2014/main" id="{25975C9D-9B35-A924-4B32-52140F98C5B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TextBox 15">
                <a:extLst>
                  <a:ext uri="{FF2B5EF4-FFF2-40B4-BE49-F238E27FC236}">
                    <a16:creationId xmlns:a16="http://schemas.microsoft.com/office/drawing/2014/main" id="{019E1608-D488-7E3C-614D-5FDE1BE556A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CB9E2CF-9783-ADF5-79EB-B61FC106DB07}"/>
              </a:ext>
            </a:extLst>
          </p:cNvPr>
          <p:cNvSpPr txBox="1"/>
          <p:nvPr/>
        </p:nvSpPr>
        <p:spPr>
          <a:xfrm>
            <a:off x="1726747" y="1569597"/>
            <a:ext cx="1550167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Mac and Cheese with Toppings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Croutons, Pepperoni Pieces, Crispy Onions, Spring Onions, Barbecue Beans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A9B99-114E-35D9-DFF4-D8FF1D3DDF10}"/>
              </a:ext>
            </a:extLst>
          </p:cNvPr>
          <p:cNvSpPr txBox="1"/>
          <p:nvPr/>
        </p:nvSpPr>
        <p:spPr>
          <a:xfrm>
            <a:off x="3297395" y="1608861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Original Spice Chicken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90F7BF57-B33D-1494-F8B5-BD6D6F8B095D}"/>
              </a:ext>
            </a:extLst>
          </p:cNvPr>
          <p:cNvSpPr/>
          <p:nvPr/>
        </p:nvSpPr>
        <p:spPr>
          <a:xfrm flipH="1">
            <a:off x="4684935" y="2115212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8EECD2-220E-536C-3803-41F83F85018B}"/>
              </a:ext>
            </a:extLst>
          </p:cNvPr>
          <p:cNvSpPr txBox="1"/>
          <p:nvPr/>
        </p:nvSpPr>
        <p:spPr>
          <a:xfrm>
            <a:off x="3266837" y="3162559"/>
            <a:ext cx="1714136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Smokey Bean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Burger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34" name="Picture 33" descr="A picture containing text&#10;&#10;Description automatically generated">
            <a:extLst>
              <a:ext uri="{FF2B5EF4-FFF2-40B4-BE49-F238E27FC236}">
                <a16:creationId xmlns:a16="http://schemas.microsoft.com/office/drawing/2014/main" id="{1534C8C1-3A00-9E61-C203-A1C5F6075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49" y="3697173"/>
            <a:ext cx="476731" cy="458790"/>
          </a:xfrm>
          <a:prstGeom prst="rect">
            <a:avLst/>
          </a:prstGeom>
        </p:spPr>
      </p:pic>
      <p:sp>
        <p:nvSpPr>
          <p:cNvPr id="41" name="Freeform 23">
            <a:extLst>
              <a:ext uri="{FF2B5EF4-FFF2-40B4-BE49-F238E27FC236}">
                <a16:creationId xmlns:a16="http://schemas.microsoft.com/office/drawing/2014/main" id="{EBAAB250-428D-8542-DB68-1D1858451027}"/>
              </a:ext>
            </a:extLst>
          </p:cNvPr>
          <p:cNvSpPr/>
          <p:nvPr/>
        </p:nvSpPr>
        <p:spPr>
          <a:xfrm flipH="1">
            <a:off x="4692776" y="3703205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B611D18-068C-7FBB-9271-0216C9EA9E3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8" y="1010874"/>
            <a:ext cx="535921" cy="60291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678897A-F94E-B5E3-FAB5-8C395200074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7" y="2613432"/>
            <a:ext cx="535921" cy="60291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E3782A3-A448-12DC-5836-87DB697C77BE}"/>
              </a:ext>
            </a:extLst>
          </p:cNvPr>
          <p:cNvSpPr txBox="1"/>
          <p:nvPr/>
        </p:nvSpPr>
        <p:spPr>
          <a:xfrm>
            <a:off x="161723" y="821107"/>
            <a:ext cx="15253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20</a:t>
            </a:r>
            <a:r>
              <a:rPr lang="en-GB" sz="1100" b="1" baseline="30000" dirty="0"/>
              <a:t>th</a:t>
            </a:r>
            <a:r>
              <a:rPr lang="en-GB" sz="1100" b="1" dirty="0"/>
              <a:t> April, </a:t>
            </a:r>
          </a:p>
          <a:p>
            <a:r>
              <a:rPr lang="en-GB" sz="1100" b="1" dirty="0"/>
              <a:t>11</a:t>
            </a:r>
            <a:r>
              <a:rPr lang="en-GB" sz="1100" b="1" baseline="30000" dirty="0"/>
              <a:t>th</a:t>
            </a:r>
            <a:r>
              <a:rPr lang="en-GB" sz="1100" b="1" dirty="0"/>
              <a:t> May, 8</a:t>
            </a:r>
            <a:r>
              <a:rPr lang="en-GB" sz="1100" b="1" baseline="30000" dirty="0"/>
              <a:t>th</a:t>
            </a:r>
            <a:r>
              <a:rPr lang="en-GB" sz="1100" b="1" dirty="0"/>
              <a:t> June,   29</a:t>
            </a:r>
            <a:r>
              <a:rPr lang="en-GB" sz="1100" b="1" baseline="30000" dirty="0"/>
              <a:t>th</a:t>
            </a:r>
            <a:r>
              <a:rPr lang="en-GB" sz="1100" b="1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1379285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 blank weekly planner&#10;&#10;AI-generated content may be incorrect.">
            <a:extLst>
              <a:ext uri="{FF2B5EF4-FFF2-40B4-BE49-F238E27FC236}">
                <a16:creationId xmlns:a16="http://schemas.microsoft.com/office/drawing/2014/main" id="{22C12632-68BE-1362-BB0D-E0306262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8" y="0"/>
            <a:ext cx="990952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37177A-4A8D-4B3B-42D9-7CB2F3283384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F4651-19F8-99FD-6FF5-AE3D0899956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A3E0DA3-ADAA-B180-AC50-7422F276C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3253F7-B05F-882C-5BE8-DB098DE2372A}"/>
              </a:ext>
            </a:extLst>
          </p:cNvPr>
          <p:cNvSpPr txBox="1"/>
          <p:nvPr/>
        </p:nvSpPr>
        <p:spPr>
          <a:xfrm>
            <a:off x="3159944" y="6154767"/>
            <a:ext cx="16158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773F01-242A-8096-E74A-6F034E4F75F9}"/>
              </a:ext>
            </a:extLst>
          </p:cNvPr>
          <p:cNvSpPr txBox="1"/>
          <p:nvPr/>
        </p:nvSpPr>
        <p:spPr>
          <a:xfrm>
            <a:off x="3265308" y="5826115"/>
            <a:ext cx="12640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736E6A4-8434-BB96-21E0-59B361C57352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5AAD7-DDE1-B7E7-F236-220296C91DD9}"/>
              </a:ext>
            </a:extLst>
          </p:cNvPr>
          <p:cNvSpPr txBox="1"/>
          <p:nvPr/>
        </p:nvSpPr>
        <p:spPr>
          <a:xfrm>
            <a:off x="3003511" y="6506128"/>
            <a:ext cx="1949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Source of wholemeal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C13F32-D7BC-2ECA-A832-3D6DE0A7566C}"/>
              </a:ext>
            </a:extLst>
          </p:cNvPr>
          <p:cNvSpPr txBox="1"/>
          <p:nvPr/>
        </p:nvSpPr>
        <p:spPr>
          <a:xfrm>
            <a:off x="1726747" y="1291081"/>
            <a:ext cx="1550167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Gochujang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 Sticky Chicken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and Cucumber Shaker Salad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A1FB4E-3842-8348-797A-40D5FD96F848}"/>
              </a:ext>
            </a:extLst>
          </p:cNvPr>
          <p:cNvSpPr txBox="1"/>
          <p:nvPr/>
        </p:nvSpPr>
        <p:spPr>
          <a:xfrm>
            <a:off x="6440708" y="4425844"/>
            <a:ext cx="175249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Apple Pie 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046FCD-5B1B-78A1-C175-ACB7B2AC2532}"/>
              </a:ext>
            </a:extLst>
          </p:cNvPr>
          <p:cNvSpPr txBox="1"/>
          <p:nvPr/>
        </p:nvSpPr>
        <p:spPr>
          <a:xfrm>
            <a:off x="8230288" y="4434335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F108516-A7AE-F4B7-B721-DF4E46F408D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32E99BF2-D186-FCDC-9871-92C3E5AFADF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57170E3-C0E1-1CFC-FAE8-0A9AD1B8058E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7B1436-4E5E-A28C-71F1-227BF23E3E6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8059813C-610D-2748-BBC5-D858384AA8B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0E69BF0-50FD-9603-D1DC-0074A21EAD3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54E7A17E-84E0-A33E-DEA6-5680D46A3A7D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4F7F8BE8-7F0D-E353-22A3-D711470AC94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232BB3FD-DD6E-E3E0-7AFD-D63BA7E5340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350DF8D-F2E5-D42C-C56D-F94BEFC46536}"/>
              </a:ext>
            </a:extLst>
          </p:cNvPr>
          <p:cNvSpPr txBox="1"/>
          <p:nvPr/>
        </p:nvSpPr>
        <p:spPr>
          <a:xfrm>
            <a:off x="3288063" y="1534264"/>
            <a:ext cx="156704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Chicken Souvlaki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F8B935-BD4F-748B-2415-FEB8E6577909}"/>
              </a:ext>
            </a:extLst>
          </p:cNvPr>
          <p:cNvSpPr txBox="1"/>
          <p:nvPr/>
        </p:nvSpPr>
        <p:spPr>
          <a:xfrm>
            <a:off x="4896533" y="1132584"/>
            <a:ext cx="171413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and Chunky Roasted Summer Veg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7276E1-0039-977B-1EF1-EE72F0F7731C}"/>
              </a:ext>
            </a:extLst>
          </p:cNvPr>
          <p:cNvSpPr txBox="1"/>
          <p:nvPr/>
        </p:nvSpPr>
        <p:spPr>
          <a:xfrm>
            <a:off x="6521157" y="1455677"/>
            <a:ext cx="1695428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Jerk Chicken Thighs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&amp; Peas, Broccoli and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Spiced Pineapple Slaw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FFC8AE-828B-C757-9C9A-47E10647B87C}"/>
              </a:ext>
            </a:extLst>
          </p:cNvPr>
          <p:cNvSpPr txBox="1"/>
          <p:nvPr/>
        </p:nvSpPr>
        <p:spPr>
          <a:xfrm>
            <a:off x="8216585" y="1106415"/>
            <a:ext cx="1434799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Fish or 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6378F6-3D2B-CBCA-FEE1-BDB2B680C0CA}"/>
              </a:ext>
            </a:extLst>
          </p:cNvPr>
          <p:cNvSpPr txBox="1"/>
          <p:nvPr/>
        </p:nvSpPr>
        <p:spPr>
          <a:xfrm>
            <a:off x="3326396" y="3258548"/>
            <a:ext cx="156704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Spanakopita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With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2B68C4-F97A-7CA8-C04C-B0E41CA96721}"/>
              </a:ext>
            </a:extLst>
          </p:cNvPr>
          <p:cNvSpPr txBox="1"/>
          <p:nvPr/>
        </p:nvSpPr>
        <p:spPr>
          <a:xfrm>
            <a:off x="4865394" y="2811924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Tuscan Chickpea Pasta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Chunky Roasted Summer Veg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3B756C7-C83B-ABD0-CBBB-157883CFD5EE}"/>
              </a:ext>
            </a:extLst>
          </p:cNvPr>
          <p:cNvSpPr txBox="1"/>
          <p:nvPr/>
        </p:nvSpPr>
        <p:spPr>
          <a:xfrm>
            <a:off x="6484786" y="3015918"/>
            <a:ext cx="176816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Curried Squash &amp; Butterbeans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Rice &amp; Peas, Broccoli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Pineapple Slaw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8883308-5562-8CCD-C43E-4D460ACC3BB9}"/>
              </a:ext>
            </a:extLst>
          </p:cNvPr>
          <p:cNvSpPr txBox="1"/>
          <p:nvPr/>
        </p:nvSpPr>
        <p:spPr>
          <a:xfrm>
            <a:off x="3390484" y="4382280"/>
            <a:ext cx="16012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</a:t>
            </a:r>
          </a:p>
        </p:txBody>
      </p:sp>
      <p:sp>
        <p:nvSpPr>
          <p:cNvPr id="37" name="Freeform 23">
            <a:extLst>
              <a:ext uri="{FF2B5EF4-FFF2-40B4-BE49-F238E27FC236}">
                <a16:creationId xmlns:a16="http://schemas.microsoft.com/office/drawing/2014/main" id="{53FB0EF3-EB15-438A-666F-E57DC0D1B1E9}"/>
              </a:ext>
            </a:extLst>
          </p:cNvPr>
          <p:cNvSpPr/>
          <p:nvPr/>
        </p:nvSpPr>
        <p:spPr>
          <a:xfrm flipH="1">
            <a:off x="7961969" y="2126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366D0D9-641B-61D7-1774-25EFCBBCDB36}"/>
              </a:ext>
            </a:extLst>
          </p:cNvPr>
          <p:cNvSpPr txBox="1"/>
          <p:nvPr/>
        </p:nvSpPr>
        <p:spPr>
          <a:xfrm>
            <a:off x="4919552" y="4470167"/>
            <a:ext cx="16012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Mess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3F92F74D-7B0A-D37D-794E-5D7F990D7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997" y="3647646"/>
            <a:ext cx="476731" cy="458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A73D04-95D6-21FC-898B-E7D9EE8EBBEE}"/>
              </a:ext>
            </a:extLst>
          </p:cNvPr>
          <p:cNvSpPr txBox="1"/>
          <p:nvPr/>
        </p:nvSpPr>
        <p:spPr>
          <a:xfrm>
            <a:off x="1728376" y="2801983"/>
            <a:ext cx="153693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latin typeface="Amasis MT Pro Black"/>
              </a:rPr>
              <a:t>Yakisoba Soya</a:t>
            </a:r>
            <a:endParaRPr lang="en-US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400" b="1" dirty="0">
                <a:latin typeface="Amasis MT Pro Black"/>
              </a:rPr>
              <a:t> 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masis MT Pro Black"/>
              </a:rPr>
              <a:t>Noodles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Stir Fry with Edamame Beans</a:t>
            </a:r>
            <a:endParaRPr lang="en-GB" sz="1200" b="1" dirty="0">
              <a:solidFill>
                <a:srgbClr val="F49100"/>
              </a:solidFill>
              <a:ea typeface="Calibri"/>
              <a:cs typeface="Calibri"/>
            </a:endParaRPr>
          </a:p>
          <a:p>
            <a:pPr algn="ctr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8B32E1-86B7-95D5-DE93-4CBBA201257A}"/>
              </a:ext>
            </a:extLst>
          </p:cNvPr>
          <p:cNvSpPr txBox="1"/>
          <p:nvPr/>
        </p:nvSpPr>
        <p:spPr>
          <a:xfrm>
            <a:off x="8252955" y="2762207"/>
            <a:ext cx="150027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Vegan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DE4CFAE-1F18-797F-FF1A-BAD0C6861C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4391" y="1024100"/>
            <a:ext cx="575134" cy="39044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4E0E754-0403-DB1E-020D-30B71B1102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1098313"/>
            <a:ext cx="1108509" cy="398770"/>
          </a:xfrm>
          <a:prstGeom prst="rect">
            <a:avLst/>
          </a:prstGeom>
        </p:spPr>
      </p:pic>
      <p:sp>
        <p:nvSpPr>
          <p:cNvPr id="63" name="Freeform 23">
            <a:extLst>
              <a:ext uri="{FF2B5EF4-FFF2-40B4-BE49-F238E27FC236}">
                <a16:creationId xmlns:a16="http://schemas.microsoft.com/office/drawing/2014/main" id="{20E0468E-10E4-2894-D771-C0094F425C50}"/>
              </a:ext>
            </a:extLst>
          </p:cNvPr>
          <p:cNvSpPr/>
          <p:nvPr/>
        </p:nvSpPr>
        <p:spPr>
          <a:xfrm flipH="1">
            <a:off x="7881536" y="3701133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6" name="Picture 65" descr="A picture containing text&#10;&#10;Description automatically generated">
            <a:extLst>
              <a:ext uri="{FF2B5EF4-FFF2-40B4-BE49-F238E27FC236}">
                <a16:creationId xmlns:a16="http://schemas.microsoft.com/office/drawing/2014/main" id="{F631B3C8-3157-6166-D59D-9D94E080D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548" y="3647646"/>
            <a:ext cx="476731" cy="45879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C3A6CF2-5C98-B4BC-BEE5-181C7CE6F2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30335" y="2609050"/>
            <a:ext cx="575134" cy="390443"/>
          </a:xfrm>
          <a:prstGeom prst="rect">
            <a:avLst/>
          </a:prstGeom>
        </p:spPr>
      </p:pic>
      <p:pic>
        <p:nvPicPr>
          <p:cNvPr id="68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8CC6727A-75D2-D511-6924-48FEAC019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193" y="3662290"/>
            <a:ext cx="476731" cy="458790"/>
          </a:xfrm>
          <a:prstGeom prst="rect">
            <a:avLst/>
          </a:prstGeom>
        </p:spPr>
      </p:pic>
      <p:sp>
        <p:nvSpPr>
          <p:cNvPr id="69" name="Freeform 23">
            <a:extLst>
              <a:ext uri="{FF2B5EF4-FFF2-40B4-BE49-F238E27FC236}">
                <a16:creationId xmlns:a16="http://schemas.microsoft.com/office/drawing/2014/main" id="{3238C65E-E316-1E29-488E-7AD7AE931CE6}"/>
              </a:ext>
            </a:extLst>
          </p:cNvPr>
          <p:cNvSpPr/>
          <p:nvPr/>
        </p:nvSpPr>
        <p:spPr>
          <a:xfrm flipH="1">
            <a:off x="3006561" y="475549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7050A2-8C57-F1E4-E633-1A3C7E74BFA0}"/>
              </a:ext>
            </a:extLst>
          </p:cNvPr>
          <p:cNvSpPr txBox="1"/>
          <p:nvPr/>
        </p:nvSpPr>
        <p:spPr>
          <a:xfrm>
            <a:off x="1726747" y="4284925"/>
            <a:ext cx="1753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</a:rPr>
              <a:t>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5A0AC-5A4B-F210-AFAB-16BFBCB9316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2772467"/>
            <a:ext cx="1108509" cy="398770"/>
          </a:xfrm>
          <a:prstGeom prst="rect">
            <a:avLst/>
          </a:prstGeom>
        </p:spPr>
      </p:pic>
      <p:grpSp>
        <p:nvGrpSpPr>
          <p:cNvPr id="13" name="Group 7">
            <a:extLst>
              <a:ext uri="{FF2B5EF4-FFF2-40B4-BE49-F238E27FC236}">
                <a16:creationId xmlns:a16="http://schemas.microsoft.com/office/drawing/2014/main" id="{FCC3A8B8-3F6D-AC10-DC3F-3A0248D6A394}"/>
              </a:ext>
            </a:extLst>
          </p:cNvPr>
          <p:cNvGrpSpPr/>
          <p:nvPr/>
        </p:nvGrpSpPr>
        <p:grpSpPr>
          <a:xfrm>
            <a:off x="6120494" y="2186639"/>
            <a:ext cx="310453" cy="295716"/>
            <a:chOff x="0" y="184916"/>
            <a:chExt cx="3741232" cy="3636623"/>
          </a:xfrm>
        </p:grpSpPr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05CB9D8-648C-9EE1-D635-3531A937864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6878FECF-A7A3-7DC2-BFC5-4CF0A5BD9C4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Group 10">
              <a:extLst>
                <a:ext uri="{FF2B5EF4-FFF2-40B4-BE49-F238E27FC236}">
                  <a16:creationId xmlns:a16="http://schemas.microsoft.com/office/drawing/2014/main" id="{2A84DA96-9AC4-4887-D788-1498D0BD82C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B046E60D-4F07-8922-092A-6BC30711D81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TextBox 12">
                <a:extLst>
                  <a:ext uri="{FF2B5EF4-FFF2-40B4-BE49-F238E27FC236}">
                    <a16:creationId xmlns:a16="http://schemas.microsoft.com/office/drawing/2014/main" id="{17BF36D8-4FE6-37B4-2003-5A5F332458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6" name="Group 13">
              <a:extLst>
                <a:ext uri="{FF2B5EF4-FFF2-40B4-BE49-F238E27FC236}">
                  <a16:creationId xmlns:a16="http://schemas.microsoft.com/office/drawing/2014/main" id="{B4715AA9-AABB-9C7B-4B24-D4E1EC83BCA7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5AA3E365-3F39-9B72-CAF1-1D82485483F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TextBox 15">
                <a:extLst>
                  <a:ext uri="{FF2B5EF4-FFF2-40B4-BE49-F238E27FC236}">
                    <a16:creationId xmlns:a16="http://schemas.microsoft.com/office/drawing/2014/main" id="{FCCDC75A-3886-9FA0-2D3E-476072AE64B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AA757311-47A6-56C7-5BDB-B7FCC7A8B2FB}"/>
              </a:ext>
            </a:extLst>
          </p:cNvPr>
          <p:cNvSpPr txBox="1"/>
          <p:nvPr/>
        </p:nvSpPr>
        <p:spPr>
          <a:xfrm>
            <a:off x="164592" y="822960"/>
            <a:ext cx="1453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27</a:t>
            </a:r>
            <a:r>
              <a:rPr lang="en-GB" sz="1100" b="1" baseline="30000" dirty="0"/>
              <a:t>th</a:t>
            </a:r>
            <a:r>
              <a:rPr lang="en-GB" sz="1100" b="1" dirty="0"/>
              <a:t> April, </a:t>
            </a:r>
          </a:p>
          <a:p>
            <a:r>
              <a:rPr lang="en-GB" sz="1100" b="1" dirty="0"/>
              <a:t>18</a:t>
            </a:r>
            <a:r>
              <a:rPr lang="en-GB" sz="1100" b="1" baseline="30000" dirty="0"/>
              <a:t>th</a:t>
            </a:r>
            <a:r>
              <a:rPr lang="en-GB" sz="1100" b="1" dirty="0"/>
              <a:t> May, 15</a:t>
            </a:r>
            <a:r>
              <a:rPr lang="en-GB" sz="1100" b="1" baseline="30000" dirty="0"/>
              <a:t>th</a:t>
            </a:r>
            <a:r>
              <a:rPr lang="en-GB" sz="1100" b="1" dirty="0"/>
              <a:t> June, </a:t>
            </a:r>
          </a:p>
          <a:p>
            <a:r>
              <a:rPr lang="en-GB" sz="1100" b="1" dirty="0"/>
              <a:t>6</a:t>
            </a:r>
            <a:r>
              <a:rPr lang="en-GB" sz="1100" b="1" baseline="30000" dirty="0"/>
              <a:t>th</a:t>
            </a:r>
            <a:r>
              <a:rPr lang="en-GB" sz="1100" b="1" dirty="0"/>
              <a:t> July </a:t>
            </a:r>
          </a:p>
        </p:txBody>
      </p:sp>
    </p:spTree>
    <p:extLst>
      <p:ext uri="{BB962C8B-B14F-4D97-AF65-F5344CB8AC3E}">
        <p14:creationId xmlns:p14="http://schemas.microsoft.com/office/powerpoint/2010/main" val="4264045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9fc8846d212a640ce1a3de63aa97f66f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4d6af157bc44b65cc6a200a963fad04a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7F70F4-AC20-4262-B039-ED8451DB711E}">
  <ds:schemaRefs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documentManagement/types"/>
    <ds:schemaRef ds:uri="cfcc8f99-6edd-417c-8b08-e4af51aa64dc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93f07fc0-f3cc-4d0b-9a4f-54b5dee9d132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F25CA03-BDE5-4093-81C9-3723901FC6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cc8f99-6edd-417c-8b08-e4af51aa64dc"/>
    <ds:schemaRef ds:uri="93f07fc0-f3cc-4d0b-9a4f-54b5dee9d1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1869</TotalTime>
  <Words>510</Words>
  <Application>Microsoft Office PowerPoint</Application>
  <PresentationFormat>A4 Paper (210x297 mm)</PresentationFormat>
  <Paragraphs>111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Amasis MT Pro Black</vt:lpstr>
      <vt:lpstr>Amasis MT Pro Medium</vt:lpstr>
      <vt:lpstr>Aptos</vt:lpstr>
      <vt:lpstr>Arial</vt:lpstr>
      <vt:lpstr>Calibri</vt:lpstr>
      <vt:lpstr>Calibri Light</vt:lpstr>
      <vt:lpstr>Campaign Thin</vt:lpstr>
      <vt:lpstr>Selawik Light</vt:lpstr>
      <vt:lpstr>Office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Clair Meadows</cp:lastModifiedBy>
  <cp:revision>36</cp:revision>
  <dcterms:created xsi:type="dcterms:W3CDTF">2023-01-19T15:41:07Z</dcterms:created>
  <dcterms:modified xsi:type="dcterms:W3CDTF">2026-02-09T11:40:14Z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MediaServiceImageTags">
    <vt:lpwstr/>
  </property>
</Properties>
</file>