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6"/>
  </p:notesMasterIdLst>
  <p:sldIdLst>
    <p:sldId id="268"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21F52"/>
    <a:srgbClr val="FFFFFF"/>
    <a:srgbClr val="D7DEE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908848A-8D9B-40E8-8909-84924270238F}" v="9" dt="2026-06-29T06:11:31.15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F567BB8-FD2F-4303-9490-3790EEEB5F0C}" type="datetimeFigureOut">
              <a:rPr lang="en-GB" smtClean="0"/>
              <a:t>03/07/2026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1C9E66A-CCF2-4E96-A55D-44C8B7FC7D41}" type="slidenum">
              <a:rPr lang="en-GB" smtClean="0"/>
              <a:t>‹#›</a:t>
            </a:fld>
            <a:endParaRPr lang="en-GB"/>
          </a:p>
        </p:txBody>
      </p:sp>
    </p:spTree>
    <p:extLst>
      <p:ext uri="{BB962C8B-B14F-4D97-AF65-F5344CB8AC3E}">
        <p14:creationId xmlns:p14="http://schemas.microsoft.com/office/powerpoint/2010/main" val="21709968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1.png"/><Relationship Id="rId7"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 Id="rId9" Type="http://schemas.openxmlformats.org/officeDocument/2006/relationships/image" Target="../media/image11.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1.png"/><Relationship Id="rId7"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 Id="rId9" Type="http://schemas.openxmlformats.org/officeDocument/2006/relationships/image" Target="../media/image11.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ECC558D-B9DE-A7B3-3FE8-9F72E8ADA56C}"/>
              </a:ext>
            </a:extLst>
          </p:cNvPr>
          <p:cNvSpPr/>
          <p:nvPr userDrawn="1"/>
        </p:nvSpPr>
        <p:spPr>
          <a:xfrm>
            <a:off x="0" y="0"/>
            <a:ext cx="12192000" cy="3250096"/>
          </a:xfrm>
          <a:prstGeom prst="rect">
            <a:avLst/>
          </a:prstGeom>
          <a:solidFill>
            <a:srgbClr val="D7DEE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BDDB3AC3-CB1A-F58C-9396-78656C8EFF6D}"/>
              </a:ext>
            </a:extLst>
          </p:cNvPr>
          <p:cNvSpPr>
            <a:spLocks noGrp="1"/>
          </p:cNvSpPr>
          <p:nvPr>
            <p:ph type="ctrTitle"/>
          </p:nvPr>
        </p:nvSpPr>
        <p:spPr>
          <a:xfrm>
            <a:off x="-23447" y="3171945"/>
            <a:ext cx="12250615" cy="1006475"/>
          </a:xfrm>
          <a:solidFill>
            <a:srgbClr val="821F52"/>
          </a:solidFill>
          <a:ln>
            <a:solidFill>
              <a:srgbClr val="821F52"/>
            </a:solidFill>
          </a:ln>
        </p:spPr>
        <p:txBody>
          <a:bodyPr anchor="ctr">
            <a:normAutofit/>
          </a:bodyPr>
          <a:lstStyle>
            <a:lvl1pPr algn="ctr">
              <a:defRPr sz="4000">
                <a:solidFill>
                  <a:schemeClr val="bg1"/>
                </a:solidFill>
              </a:defRPr>
            </a:lvl1pPr>
          </a:lstStyle>
          <a:p>
            <a:r>
              <a:rPr lang="en-GB"/>
              <a:t>Click to edit Master title style</a:t>
            </a:r>
          </a:p>
        </p:txBody>
      </p:sp>
      <p:grpSp>
        <p:nvGrpSpPr>
          <p:cNvPr id="14" name="Group 13">
            <a:extLst>
              <a:ext uri="{FF2B5EF4-FFF2-40B4-BE49-F238E27FC236}">
                <a16:creationId xmlns:a16="http://schemas.microsoft.com/office/drawing/2014/main" id="{04FC95F1-36A8-BA11-5B30-518606DDA81F}"/>
              </a:ext>
            </a:extLst>
          </p:cNvPr>
          <p:cNvGrpSpPr/>
          <p:nvPr userDrawn="1"/>
        </p:nvGrpSpPr>
        <p:grpSpPr>
          <a:xfrm>
            <a:off x="3427215" y="5803927"/>
            <a:ext cx="4876801" cy="743861"/>
            <a:chOff x="2862481" y="5302278"/>
            <a:chExt cx="4876801" cy="743861"/>
          </a:xfrm>
        </p:grpSpPr>
        <p:pic>
          <p:nvPicPr>
            <p:cNvPr id="9" name="Picture 8" descr="A picture containing text, sign&#10;&#10;Description automatically generated">
              <a:extLst>
                <a:ext uri="{FF2B5EF4-FFF2-40B4-BE49-F238E27FC236}">
                  <a16:creationId xmlns:a16="http://schemas.microsoft.com/office/drawing/2014/main" id="{DC601CB3-18D2-DD1C-5818-CB81E39FA51E}"/>
                </a:ext>
              </a:extLst>
            </p:cNvPr>
            <p:cNvPicPr>
              <a:picLocks noChangeAspect="1"/>
            </p:cNvPicPr>
            <p:nvPr userDrawn="1"/>
          </p:nvPicPr>
          <p:blipFill>
            <a:blip r:embed="rId2"/>
            <a:stretch>
              <a:fillRect/>
            </a:stretch>
          </p:blipFill>
          <p:spPr>
            <a:xfrm>
              <a:off x="2862481" y="5351352"/>
              <a:ext cx="2352237" cy="645712"/>
            </a:xfrm>
            <a:prstGeom prst="rect">
              <a:avLst/>
            </a:prstGeom>
          </p:spPr>
        </p:pic>
        <p:pic>
          <p:nvPicPr>
            <p:cNvPr id="11" name="Picture 10" descr="A blue sign with white text&#10;&#10;Description automatically generated with medium confidence">
              <a:extLst>
                <a:ext uri="{FF2B5EF4-FFF2-40B4-BE49-F238E27FC236}">
                  <a16:creationId xmlns:a16="http://schemas.microsoft.com/office/drawing/2014/main" id="{CFC3E89D-3266-B24A-63DC-B919CB8FD8DB}"/>
                </a:ext>
              </a:extLst>
            </p:cNvPr>
            <p:cNvPicPr>
              <a:picLocks noChangeAspect="1"/>
            </p:cNvPicPr>
            <p:nvPr userDrawn="1"/>
          </p:nvPicPr>
          <p:blipFill>
            <a:blip r:embed="rId3"/>
            <a:stretch>
              <a:fillRect/>
            </a:stretch>
          </p:blipFill>
          <p:spPr>
            <a:xfrm>
              <a:off x="5610873" y="5302278"/>
              <a:ext cx="970254" cy="743861"/>
            </a:xfrm>
            <a:prstGeom prst="rect">
              <a:avLst/>
            </a:prstGeom>
          </p:spPr>
        </p:pic>
        <p:pic>
          <p:nvPicPr>
            <p:cNvPr id="13" name="Picture 12" descr="Logo&#10;&#10;Description automatically generated">
              <a:extLst>
                <a:ext uri="{FF2B5EF4-FFF2-40B4-BE49-F238E27FC236}">
                  <a16:creationId xmlns:a16="http://schemas.microsoft.com/office/drawing/2014/main" id="{66B055BE-1892-3B21-6FB6-E743B9D6FD73}"/>
                </a:ext>
              </a:extLst>
            </p:cNvPr>
            <p:cNvPicPr>
              <a:picLocks noChangeAspect="1"/>
            </p:cNvPicPr>
            <p:nvPr userDrawn="1"/>
          </p:nvPicPr>
          <p:blipFill>
            <a:blip r:embed="rId4"/>
            <a:stretch>
              <a:fillRect/>
            </a:stretch>
          </p:blipFill>
          <p:spPr>
            <a:xfrm>
              <a:off x="6977282" y="5309084"/>
              <a:ext cx="762000" cy="730250"/>
            </a:xfrm>
            <a:prstGeom prst="rect">
              <a:avLst/>
            </a:prstGeom>
          </p:spPr>
        </p:pic>
      </p:grpSp>
      <p:pic>
        <p:nvPicPr>
          <p:cNvPr id="22" name="Picture 21" descr="A black and white sign&#10;&#10;Description automatically generated with low confidence">
            <a:extLst>
              <a:ext uri="{FF2B5EF4-FFF2-40B4-BE49-F238E27FC236}">
                <a16:creationId xmlns:a16="http://schemas.microsoft.com/office/drawing/2014/main" id="{2CE8A692-1575-4418-5B0D-FEFB0128F66B}"/>
              </a:ext>
            </a:extLst>
          </p:cNvPr>
          <p:cNvPicPr>
            <a:picLocks noChangeAspect="1"/>
          </p:cNvPicPr>
          <p:nvPr userDrawn="1"/>
        </p:nvPicPr>
        <p:blipFill>
          <a:blip r:embed="rId5"/>
          <a:stretch>
            <a:fillRect/>
          </a:stretch>
        </p:blipFill>
        <p:spPr>
          <a:xfrm>
            <a:off x="-251100" y="3811033"/>
            <a:ext cx="12978559" cy="1774845"/>
          </a:xfrm>
          <a:prstGeom prst="rect">
            <a:avLst/>
          </a:prstGeom>
        </p:spPr>
      </p:pic>
      <p:pic>
        <p:nvPicPr>
          <p:cNvPr id="24" name="Picture 23">
            <a:extLst>
              <a:ext uri="{FF2B5EF4-FFF2-40B4-BE49-F238E27FC236}">
                <a16:creationId xmlns:a16="http://schemas.microsoft.com/office/drawing/2014/main" id="{24862996-8670-5742-33D5-FC8C0272785B}"/>
              </a:ext>
            </a:extLst>
          </p:cNvPr>
          <p:cNvPicPr>
            <a:picLocks noChangeAspect="1"/>
          </p:cNvPicPr>
          <p:nvPr userDrawn="1"/>
        </p:nvPicPr>
        <p:blipFill rotWithShape="1">
          <a:blip r:embed="rId6">
            <a:alphaModFix amt="34000"/>
          </a:blip>
          <a:srcRect t="18705" r="8227" b="20459"/>
          <a:stretch/>
        </p:blipFill>
        <p:spPr>
          <a:xfrm>
            <a:off x="838200" y="0"/>
            <a:ext cx="11353800" cy="6858000"/>
          </a:xfrm>
          <a:prstGeom prst="rect">
            <a:avLst/>
          </a:prstGeom>
        </p:spPr>
      </p:pic>
    </p:spTree>
    <p:extLst>
      <p:ext uri="{BB962C8B-B14F-4D97-AF65-F5344CB8AC3E}">
        <p14:creationId xmlns:p14="http://schemas.microsoft.com/office/powerpoint/2010/main" val="37422204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D7DEE0"/>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739B5F9-3997-8115-ABCF-169BC972A5D8}"/>
              </a:ext>
            </a:extLst>
          </p:cNvPr>
          <p:cNvSpPr/>
          <p:nvPr userDrawn="1"/>
        </p:nvSpPr>
        <p:spPr>
          <a:xfrm>
            <a:off x="-12700" y="6085804"/>
            <a:ext cx="12204700" cy="576000"/>
          </a:xfrm>
          <a:prstGeom prst="rect">
            <a:avLst/>
          </a:prstGeom>
          <a:solidFill>
            <a:srgbClr val="821F52"/>
          </a:solidFill>
          <a:ln>
            <a:solidFill>
              <a:srgbClr val="821F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a:extLst>
              <a:ext uri="{FF2B5EF4-FFF2-40B4-BE49-F238E27FC236}">
                <a16:creationId xmlns:a16="http://schemas.microsoft.com/office/drawing/2014/main" id="{8BB0C8DA-4FF1-54AF-B41A-53B0C7B61789}"/>
              </a:ext>
            </a:extLst>
          </p:cNvPr>
          <p:cNvPicPr>
            <a:picLocks noChangeAspect="1"/>
          </p:cNvPicPr>
          <p:nvPr userDrawn="1"/>
        </p:nvPicPr>
        <p:blipFill rotWithShape="1">
          <a:blip r:embed="rId2">
            <a:alphaModFix amt="34000"/>
          </a:blip>
          <a:srcRect l="168" t="12021" r="1325" b="27169"/>
          <a:stretch/>
        </p:blipFill>
        <p:spPr>
          <a:xfrm>
            <a:off x="0" y="0"/>
            <a:ext cx="12192000" cy="6858000"/>
          </a:xfrm>
          <a:prstGeom prst="rect">
            <a:avLst/>
          </a:prstGeom>
        </p:spPr>
      </p:pic>
      <p:sp>
        <p:nvSpPr>
          <p:cNvPr id="2" name="Title 1">
            <a:extLst>
              <a:ext uri="{FF2B5EF4-FFF2-40B4-BE49-F238E27FC236}">
                <a16:creationId xmlns:a16="http://schemas.microsoft.com/office/drawing/2014/main" id="{6726DA4A-5689-E805-C8DA-999A663DDDC7}"/>
              </a:ext>
            </a:extLst>
          </p:cNvPr>
          <p:cNvSpPr>
            <a:spLocks noGrp="1"/>
          </p:cNvSpPr>
          <p:nvPr>
            <p:ph type="title"/>
          </p:nvPr>
        </p:nvSpPr>
        <p:spPr>
          <a:xfrm>
            <a:off x="838200" y="523081"/>
            <a:ext cx="10515600" cy="779463"/>
          </a:xfrm>
        </p:spPr>
        <p:txBody>
          <a:bodyPr/>
          <a:lstStyle/>
          <a:p>
            <a:r>
              <a:rPr lang="en-GB"/>
              <a:t>Click to edit Master title style</a:t>
            </a:r>
          </a:p>
        </p:txBody>
      </p:sp>
      <p:sp>
        <p:nvSpPr>
          <p:cNvPr id="3" name="Content Placeholder 2">
            <a:extLst>
              <a:ext uri="{FF2B5EF4-FFF2-40B4-BE49-F238E27FC236}">
                <a16:creationId xmlns:a16="http://schemas.microsoft.com/office/drawing/2014/main" id="{713D25F8-6197-D08B-7079-9A8276C9494B}"/>
              </a:ext>
            </a:extLst>
          </p:cNvPr>
          <p:cNvSpPr>
            <a:spLocks noGrp="1"/>
          </p:cNvSpPr>
          <p:nvPr>
            <p:ph idx="1"/>
          </p:nvPr>
        </p:nvSpPr>
        <p:spPr>
          <a:xfrm>
            <a:off x="838200" y="1924841"/>
            <a:ext cx="10515600" cy="1373233"/>
          </a:xfrm>
        </p:spPr>
        <p:txBody>
          <a:bodyPr/>
          <a:lstStyle/>
          <a:p>
            <a:pPr lvl="0"/>
            <a:r>
              <a:rPr lang="en-GB"/>
              <a:t>Click to edit Master text styles</a:t>
            </a:r>
          </a:p>
          <a:p>
            <a:pPr lvl="1"/>
            <a:r>
              <a:rPr lang="en-GB"/>
              <a:t>Second level</a:t>
            </a:r>
          </a:p>
          <a:p>
            <a:pPr lvl="2"/>
            <a:r>
              <a:rPr lang="en-GB"/>
              <a:t>Third level</a:t>
            </a:r>
          </a:p>
        </p:txBody>
      </p:sp>
      <p:pic>
        <p:nvPicPr>
          <p:cNvPr id="8" name="Picture 7" descr="A picture containing text, sign&#10;&#10;Description automatically generated">
            <a:extLst>
              <a:ext uri="{FF2B5EF4-FFF2-40B4-BE49-F238E27FC236}">
                <a16:creationId xmlns:a16="http://schemas.microsoft.com/office/drawing/2014/main" id="{778CFB5F-0B16-481F-723D-3B916C33E32D}"/>
              </a:ext>
            </a:extLst>
          </p:cNvPr>
          <p:cNvPicPr>
            <a:picLocks noChangeAspect="1"/>
          </p:cNvPicPr>
          <p:nvPr userDrawn="1"/>
        </p:nvPicPr>
        <p:blipFill>
          <a:blip r:embed="rId3"/>
          <a:stretch>
            <a:fillRect/>
          </a:stretch>
        </p:blipFill>
        <p:spPr>
          <a:xfrm>
            <a:off x="9396070" y="622298"/>
            <a:ext cx="2376830" cy="652463"/>
          </a:xfrm>
          <a:prstGeom prst="rect">
            <a:avLst/>
          </a:prstGeom>
        </p:spPr>
      </p:pic>
      <p:pic>
        <p:nvPicPr>
          <p:cNvPr id="12" name="Picture 11" descr="Logo&#10;&#10;Description automatically generated with medium confidence">
            <a:extLst>
              <a:ext uri="{FF2B5EF4-FFF2-40B4-BE49-F238E27FC236}">
                <a16:creationId xmlns:a16="http://schemas.microsoft.com/office/drawing/2014/main" id="{FE79F6AA-A13D-A6D4-EF20-DF0712C6477A}"/>
              </a:ext>
            </a:extLst>
          </p:cNvPr>
          <p:cNvPicPr>
            <a:picLocks noChangeAspect="1"/>
          </p:cNvPicPr>
          <p:nvPr userDrawn="1"/>
        </p:nvPicPr>
        <p:blipFill>
          <a:blip r:embed="rId4"/>
          <a:stretch>
            <a:fillRect/>
          </a:stretch>
        </p:blipFill>
        <p:spPr>
          <a:xfrm>
            <a:off x="2318239" y="6143082"/>
            <a:ext cx="530470" cy="468343"/>
          </a:xfrm>
          <a:prstGeom prst="rect">
            <a:avLst/>
          </a:prstGeom>
        </p:spPr>
      </p:pic>
      <p:pic>
        <p:nvPicPr>
          <p:cNvPr id="14" name="Picture 13" descr="Icon&#10;&#10;Description automatically generated">
            <a:extLst>
              <a:ext uri="{FF2B5EF4-FFF2-40B4-BE49-F238E27FC236}">
                <a16:creationId xmlns:a16="http://schemas.microsoft.com/office/drawing/2014/main" id="{B9215041-4A1D-2115-F01A-015840F66F34}"/>
              </a:ext>
            </a:extLst>
          </p:cNvPr>
          <p:cNvPicPr>
            <a:picLocks noChangeAspect="1"/>
          </p:cNvPicPr>
          <p:nvPr userDrawn="1"/>
        </p:nvPicPr>
        <p:blipFill>
          <a:blip r:embed="rId5"/>
          <a:stretch>
            <a:fillRect/>
          </a:stretch>
        </p:blipFill>
        <p:spPr>
          <a:xfrm>
            <a:off x="3755432" y="6199777"/>
            <a:ext cx="403003" cy="354953"/>
          </a:xfrm>
          <a:prstGeom prst="rect">
            <a:avLst/>
          </a:prstGeom>
        </p:spPr>
      </p:pic>
      <p:pic>
        <p:nvPicPr>
          <p:cNvPr id="16" name="Picture 15" descr="Icon&#10;&#10;Description automatically generated">
            <a:extLst>
              <a:ext uri="{FF2B5EF4-FFF2-40B4-BE49-F238E27FC236}">
                <a16:creationId xmlns:a16="http://schemas.microsoft.com/office/drawing/2014/main" id="{7A070947-9DC4-EC4B-DEC1-A7957C022E1D}"/>
              </a:ext>
            </a:extLst>
          </p:cNvPr>
          <p:cNvPicPr>
            <a:picLocks noChangeAspect="1"/>
          </p:cNvPicPr>
          <p:nvPr userDrawn="1"/>
        </p:nvPicPr>
        <p:blipFill>
          <a:blip r:embed="rId6"/>
          <a:stretch>
            <a:fillRect/>
          </a:stretch>
        </p:blipFill>
        <p:spPr>
          <a:xfrm>
            <a:off x="5065158" y="6193054"/>
            <a:ext cx="322787" cy="368398"/>
          </a:xfrm>
          <a:prstGeom prst="rect">
            <a:avLst/>
          </a:prstGeom>
        </p:spPr>
      </p:pic>
      <p:pic>
        <p:nvPicPr>
          <p:cNvPr id="18" name="Picture 17" descr="Icon&#10;&#10;Description automatically generated">
            <a:extLst>
              <a:ext uri="{FF2B5EF4-FFF2-40B4-BE49-F238E27FC236}">
                <a16:creationId xmlns:a16="http://schemas.microsoft.com/office/drawing/2014/main" id="{645683EE-274E-F4C5-B40A-5A4D1D5F9F66}"/>
              </a:ext>
            </a:extLst>
          </p:cNvPr>
          <p:cNvPicPr>
            <a:picLocks noChangeAspect="1"/>
          </p:cNvPicPr>
          <p:nvPr userDrawn="1"/>
        </p:nvPicPr>
        <p:blipFill>
          <a:blip r:embed="rId7"/>
          <a:stretch>
            <a:fillRect/>
          </a:stretch>
        </p:blipFill>
        <p:spPr>
          <a:xfrm>
            <a:off x="7579027" y="6150592"/>
            <a:ext cx="336928" cy="453322"/>
          </a:xfrm>
          <a:prstGeom prst="rect">
            <a:avLst/>
          </a:prstGeom>
        </p:spPr>
      </p:pic>
      <p:pic>
        <p:nvPicPr>
          <p:cNvPr id="22" name="Picture 21" descr="Icon&#10;&#10;Description automatically generated">
            <a:extLst>
              <a:ext uri="{FF2B5EF4-FFF2-40B4-BE49-F238E27FC236}">
                <a16:creationId xmlns:a16="http://schemas.microsoft.com/office/drawing/2014/main" id="{1F4F2704-B066-343F-6091-6A3ABB31B143}"/>
              </a:ext>
            </a:extLst>
          </p:cNvPr>
          <p:cNvPicPr>
            <a:picLocks noChangeAspect="1"/>
          </p:cNvPicPr>
          <p:nvPr userDrawn="1"/>
        </p:nvPicPr>
        <p:blipFill>
          <a:blip r:embed="rId8"/>
          <a:stretch>
            <a:fillRect/>
          </a:stretch>
        </p:blipFill>
        <p:spPr>
          <a:xfrm>
            <a:off x="6294668" y="6164641"/>
            <a:ext cx="377636" cy="425224"/>
          </a:xfrm>
          <a:prstGeom prst="rect">
            <a:avLst/>
          </a:prstGeom>
        </p:spPr>
      </p:pic>
      <p:pic>
        <p:nvPicPr>
          <p:cNvPr id="24" name="Picture 23" descr="Icon&#10;&#10;Description automatically generated">
            <a:extLst>
              <a:ext uri="{FF2B5EF4-FFF2-40B4-BE49-F238E27FC236}">
                <a16:creationId xmlns:a16="http://schemas.microsoft.com/office/drawing/2014/main" id="{D9FE2C13-0C08-AA6F-6D6A-5866FD5ED866}"/>
              </a:ext>
            </a:extLst>
          </p:cNvPr>
          <p:cNvPicPr>
            <a:picLocks noChangeAspect="1"/>
          </p:cNvPicPr>
          <p:nvPr userDrawn="1"/>
        </p:nvPicPr>
        <p:blipFill>
          <a:blip r:embed="rId9"/>
          <a:stretch>
            <a:fillRect/>
          </a:stretch>
        </p:blipFill>
        <p:spPr>
          <a:xfrm>
            <a:off x="8822680" y="6188002"/>
            <a:ext cx="584960" cy="378503"/>
          </a:xfrm>
          <a:prstGeom prst="rect">
            <a:avLst/>
          </a:prstGeom>
        </p:spPr>
      </p:pic>
      <p:sp>
        <p:nvSpPr>
          <p:cNvPr id="4" name="Rectangle 3">
            <a:extLst>
              <a:ext uri="{FF2B5EF4-FFF2-40B4-BE49-F238E27FC236}">
                <a16:creationId xmlns:a16="http://schemas.microsoft.com/office/drawing/2014/main" id="{B59EF554-CAB3-6139-63A4-9298FA46E9DE}"/>
              </a:ext>
            </a:extLst>
          </p:cNvPr>
          <p:cNvSpPr/>
          <p:nvPr userDrawn="1"/>
        </p:nvSpPr>
        <p:spPr>
          <a:xfrm>
            <a:off x="828675" y="1398282"/>
            <a:ext cx="10521950" cy="450847"/>
          </a:xfrm>
          <a:prstGeom prst="rect">
            <a:avLst/>
          </a:prstGeom>
          <a:solidFill>
            <a:srgbClr val="D7DEE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l"/>
            <a:r>
              <a:rPr lang="en-GB" sz="2400" b="1">
                <a:solidFill>
                  <a:schemeClr val="tx1"/>
                </a:solidFill>
              </a:rPr>
              <a:t>LEARNING INTENTIONS:</a:t>
            </a:r>
          </a:p>
        </p:txBody>
      </p:sp>
      <p:sp>
        <p:nvSpPr>
          <p:cNvPr id="6" name="Rectangle 5">
            <a:extLst>
              <a:ext uri="{FF2B5EF4-FFF2-40B4-BE49-F238E27FC236}">
                <a16:creationId xmlns:a16="http://schemas.microsoft.com/office/drawing/2014/main" id="{E9FCA307-3923-DA09-F36F-455D470CD70D}"/>
              </a:ext>
            </a:extLst>
          </p:cNvPr>
          <p:cNvSpPr/>
          <p:nvPr userDrawn="1"/>
        </p:nvSpPr>
        <p:spPr>
          <a:xfrm>
            <a:off x="828675" y="3413511"/>
            <a:ext cx="10521950" cy="450847"/>
          </a:xfrm>
          <a:prstGeom prst="rect">
            <a:avLst/>
          </a:prstGeom>
          <a:solidFill>
            <a:srgbClr val="D7DEE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l"/>
            <a:r>
              <a:rPr lang="en-GB" sz="2400" b="1">
                <a:solidFill>
                  <a:schemeClr val="tx1"/>
                </a:solidFill>
              </a:rPr>
              <a:t>SUCCESS CRITERIA:</a:t>
            </a:r>
          </a:p>
        </p:txBody>
      </p:sp>
      <p:sp>
        <p:nvSpPr>
          <p:cNvPr id="7" name="Content Placeholder 2">
            <a:extLst>
              <a:ext uri="{FF2B5EF4-FFF2-40B4-BE49-F238E27FC236}">
                <a16:creationId xmlns:a16="http://schemas.microsoft.com/office/drawing/2014/main" id="{9DA5BFC3-72EC-E1B3-D996-5E221A8D39FE}"/>
              </a:ext>
            </a:extLst>
          </p:cNvPr>
          <p:cNvSpPr>
            <a:spLocks noGrp="1"/>
          </p:cNvSpPr>
          <p:nvPr>
            <p:ph idx="10"/>
          </p:nvPr>
        </p:nvSpPr>
        <p:spPr>
          <a:xfrm>
            <a:off x="828675" y="3941600"/>
            <a:ext cx="10515600" cy="1373233"/>
          </a:xfrm>
        </p:spPr>
        <p:txBody>
          <a:bodyPr/>
          <a:lstStyle/>
          <a:p>
            <a:pPr lvl="0"/>
            <a:r>
              <a:rPr lang="en-GB"/>
              <a:t>Click to edit Master text styles</a:t>
            </a:r>
          </a:p>
          <a:p>
            <a:pPr lvl="1"/>
            <a:r>
              <a:rPr lang="en-GB"/>
              <a:t>Second level</a:t>
            </a:r>
          </a:p>
          <a:p>
            <a:pPr lvl="2"/>
            <a:r>
              <a:rPr lang="en-GB"/>
              <a:t>Third level</a:t>
            </a:r>
          </a:p>
        </p:txBody>
      </p:sp>
      <p:sp>
        <p:nvSpPr>
          <p:cNvPr id="11" name="Rectangle 10">
            <a:extLst>
              <a:ext uri="{FF2B5EF4-FFF2-40B4-BE49-F238E27FC236}">
                <a16:creationId xmlns:a16="http://schemas.microsoft.com/office/drawing/2014/main" id="{742C857C-24E1-62A1-A3EA-E8605C0D9153}"/>
              </a:ext>
            </a:extLst>
          </p:cNvPr>
          <p:cNvSpPr/>
          <p:nvPr userDrawn="1"/>
        </p:nvSpPr>
        <p:spPr>
          <a:xfrm>
            <a:off x="748162" y="5432877"/>
            <a:ext cx="1442948" cy="450847"/>
          </a:xfrm>
          <a:prstGeom prst="rect">
            <a:avLst/>
          </a:prstGeom>
          <a:solidFill>
            <a:srgbClr val="D7DEE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l"/>
            <a:r>
              <a:rPr lang="en-GB" sz="1800" b="1">
                <a:solidFill>
                  <a:schemeClr val="tx1"/>
                </a:solidFill>
              </a:rPr>
              <a:t>PREVIOUSLY:</a:t>
            </a:r>
          </a:p>
        </p:txBody>
      </p:sp>
      <p:sp>
        <p:nvSpPr>
          <p:cNvPr id="15" name="Content Placeholder 2">
            <a:extLst>
              <a:ext uri="{FF2B5EF4-FFF2-40B4-BE49-F238E27FC236}">
                <a16:creationId xmlns:a16="http://schemas.microsoft.com/office/drawing/2014/main" id="{9A8CF730-0121-51CE-6282-074CEE1F2D10}"/>
              </a:ext>
            </a:extLst>
          </p:cNvPr>
          <p:cNvSpPr>
            <a:spLocks noGrp="1"/>
          </p:cNvSpPr>
          <p:nvPr>
            <p:ph idx="11"/>
          </p:nvPr>
        </p:nvSpPr>
        <p:spPr>
          <a:xfrm>
            <a:off x="2191110" y="5422083"/>
            <a:ext cx="3892404" cy="594853"/>
          </a:xfrm>
        </p:spPr>
        <p:txBody>
          <a:bodyPr anchor="ctr">
            <a:normAutofit/>
          </a:bodyPr>
          <a:lstStyle>
            <a:lvl1pPr marL="0" indent="0">
              <a:buNone/>
              <a:defRPr sz="1800"/>
            </a:lvl1pPr>
          </a:lstStyle>
          <a:p>
            <a:pPr lvl="0"/>
            <a:r>
              <a:rPr lang="en-GB"/>
              <a:t>Click to edit Master text styles</a:t>
            </a:r>
          </a:p>
        </p:txBody>
      </p:sp>
      <p:sp>
        <p:nvSpPr>
          <p:cNvPr id="17" name="Rectangle 16">
            <a:extLst>
              <a:ext uri="{FF2B5EF4-FFF2-40B4-BE49-F238E27FC236}">
                <a16:creationId xmlns:a16="http://schemas.microsoft.com/office/drawing/2014/main" id="{B50D3E67-B204-4BFD-3A7C-EA6B83F02EB0}"/>
              </a:ext>
            </a:extLst>
          </p:cNvPr>
          <p:cNvSpPr/>
          <p:nvPr userDrawn="1"/>
        </p:nvSpPr>
        <p:spPr>
          <a:xfrm>
            <a:off x="6136079" y="5428740"/>
            <a:ext cx="1442948" cy="450847"/>
          </a:xfrm>
          <a:prstGeom prst="rect">
            <a:avLst/>
          </a:prstGeom>
          <a:solidFill>
            <a:srgbClr val="D7DEE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l"/>
            <a:r>
              <a:rPr lang="en-GB" sz="1800" b="1">
                <a:solidFill>
                  <a:schemeClr val="tx1"/>
                </a:solidFill>
              </a:rPr>
              <a:t>NEXT TIME:</a:t>
            </a:r>
          </a:p>
        </p:txBody>
      </p:sp>
      <p:sp>
        <p:nvSpPr>
          <p:cNvPr id="19" name="Content Placeholder 2">
            <a:extLst>
              <a:ext uri="{FF2B5EF4-FFF2-40B4-BE49-F238E27FC236}">
                <a16:creationId xmlns:a16="http://schemas.microsoft.com/office/drawing/2014/main" id="{35CB1C34-3FFC-114A-C733-E4733E19F2EC}"/>
              </a:ext>
            </a:extLst>
          </p:cNvPr>
          <p:cNvSpPr>
            <a:spLocks noGrp="1"/>
          </p:cNvSpPr>
          <p:nvPr>
            <p:ph idx="12"/>
          </p:nvPr>
        </p:nvSpPr>
        <p:spPr>
          <a:xfrm>
            <a:off x="7446201" y="5417031"/>
            <a:ext cx="3892404" cy="594853"/>
          </a:xfrm>
        </p:spPr>
        <p:txBody>
          <a:bodyPr anchor="ctr">
            <a:normAutofit/>
          </a:bodyPr>
          <a:lstStyle>
            <a:lvl1pPr marL="0" indent="0">
              <a:buNone/>
              <a:defRPr sz="1800"/>
            </a:lvl1pPr>
          </a:lstStyle>
          <a:p>
            <a:pPr lvl="0"/>
            <a:r>
              <a:rPr lang="en-GB"/>
              <a:t>Click to edit Master text styles</a:t>
            </a:r>
          </a:p>
        </p:txBody>
      </p:sp>
      <p:sp>
        <p:nvSpPr>
          <p:cNvPr id="20" name="Title 1">
            <a:extLst>
              <a:ext uri="{FF2B5EF4-FFF2-40B4-BE49-F238E27FC236}">
                <a16:creationId xmlns:a16="http://schemas.microsoft.com/office/drawing/2014/main" id="{35B51F07-B606-F51F-7732-5F49736641B2}"/>
              </a:ext>
            </a:extLst>
          </p:cNvPr>
          <p:cNvSpPr txBox="1">
            <a:spLocks/>
          </p:cNvSpPr>
          <p:nvPr userDrawn="1"/>
        </p:nvSpPr>
        <p:spPr>
          <a:xfrm>
            <a:off x="1" y="3623"/>
            <a:ext cx="12192000" cy="518323"/>
          </a:xfrm>
          <a:prstGeom prst="rect">
            <a:avLst/>
          </a:prstGeom>
          <a:solidFill>
            <a:srgbClr val="821F52"/>
          </a:solidFill>
          <a:ln>
            <a:solidFill>
              <a:srgbClr val="821F52"/>
            </a:solidFill>
          </a:ln>
        </p:spPr>
        <p:txBody>
          <a:bodyPr vert="horz" lIns="91440" tIns="45720" rIns="91440" bIns="45720" rtlCol="0" anchor="ctr">
            <a:normAutofit/>
          </a:bodyPr>
          <a:lstStyle>
            <a:lvl1pPr algn="ctr" defTabSz="914400" rtl="0" eaLnBrk="1" latinLnBrk="0" hangingPunct="1">
              <a:lnSpc>
                <a:spcPct val="90000"/>
              </a:lnSpc>
              <a:spcBef>
                <a:spcPct val="0"/>
              </a:spcBef>
              <a:buNone/>
              <a:defRPr sz="4000" b="1" i="0" kern="1200">
                <a:solidFill>
                  <a:schemeClr val="bg1"/>
                </a:solidFill>
                <a:latin typeface="Calibri" panose="020F0502020204030204" pitchFamily="34" charset="0"/>
                <a:ea typeface="+mj-ea"/>
                <a:cs typeface="Calibri" panose="020F0502020204030204" pitchFamily="34" charset="0"/>
              </a:defRPr>
            </a:lvl1pPr>
          </a:lstStyle>
          <a:p>
            <a:pPr algn="l"/>
            <a:r>
              <a:rPr lang="en-GB" sz="1800"/>
              <a:t>LEARNING SEQUENCE:</a:t>
            </a:r>
          </a:p>
        </p:txBody>
      </p:sp>
      <p:sp>
        <p:nvSpPr>
          <p:cNvPr id="21" name="Content Placeholder 2">
            <a:extLst>
              <a:ext uri="{FF2B5EF4-FFF2-40B4-BE49-F238E27FC236}">
                <a16:creationId xmlns:a16="http://schemas.microsoft.com/office/drawing/2014/main" id="{19098872-11D1-926A-C3D2-57FAA9C06070}"/>
              </a:ext>
            </a:extLst>
          </p:cNvPr>
          <p:cNvSpPr>
            <a:spLocks noGrp="1"/>
          </p:cNvSpPr>
          <p:nvPr>
            <p:ph idx="13"/>
          </p:nvPr>
        </p:nvSpPr>
        <p:spPr>
          <a:xfrm>
            <a:off x="2247930" y="1"/>
            <a:ext cx="9944069" cy="515048"/>
          </a:xfrm>
        </p:spPr>
        <p:txBody>
          <a:bodyPr anchor="ctr">
            <a:normAutofit/>
          </a:bodyPr>
          <a:lstStyle>
            <a:lvl1pPr marL="0" indent="0">
              <a:buNone/>
              <a:defRPr sz="1800">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2566255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bg>
      <p:bgPr>
        <a:solidFill>
          <a:srgbClr val="D7DEE0"/>
        </a:solidFill>
        <a:effectLst/>
      </p:bgPr>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106D6B75-C9ED-E63C-C7F0-BF46D9B0354B}"/>
              </a:ext>
            </a:extLst>
          </p:cNvPr>
          <p:cNvSpPr>
            <a:spLocks noGrp="1"/>
          </p:cNvSpPr>
          <p:nvPr>
            <p:ph type="dt" sz="half" idx="10"/>
          </p:nvPr>
        </p:nvSpPr>
        <p:spPr/>
        <p:txBody>
          <a:bodyPr/>
          <a:lstStyle/>
          <a:p>
            <a:fld id="{BA5D87B0-683C-EA49-AFA1-5057F9DAAB78}" type="datetimeFigureOut">
              <a:rPr lang="en-GB" smtClean="0"/>
              <a:t>03/07/2026</a:t>
            </a:fld>
            <a:endParaRPr lang="en-GB"/>
          </a:p>
        </p:txBody>
      </p:sp>
      <p:sp>
        <p:nvSpPr>
          <p:cNvPr id="5" name="Footer Placeholder 4">
            <a:extLst>
              <a:ext uri="{FF2B5EF4-FFF2-40B4-BE49-F238E27FC236}">
                <a16:creationId xmlns:a16="http://schemas.microsoft.com/office/drawing/2014/main" id="{868E31D8-006C-F8FF-8A4C-3CF24398F64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2304BE8-C4EE-6407-AA68-975B2917DDF4}"/>
              </a:ext>
            </a:extLst>
          </p:cNvPr>
          <p:cNvSpPr>
            <a:spLocks noGrp="1"/>
          </p:cNvSpPr>
          <p:nvPr>
            <p:ph type="sldNum" sz="quarter" idx="12"/>
          </p:nvPr>
        </p:nvSpPr>
        <p:spPr/>
        <p:txBody>
          <a:bodyPr/>
          <a:lstStyle/>
          <a:p>
            <a:fld id="{452983FF-D357-4C40-8605-08BEEA1F9CED}" type="slidenum">
              <a:rPr lang="en-GB" smtClean="0"/>
              <a:t>‹#›</a:t>
            </a:fld>
            <a:endParaRPr lang="en-GB"/>
          </a:p>
        </p:txBody>
      </p:sp>
      <p:sp>
        <p:nvSpPr>
          <p:cNvPr id="8" name="Title 1">
            <a:extLst>
              <a:ext uri="{FF2B5EF4-FFF2-40B4-BE49-F238E27FC236}">
                <a16:creationId xmlns:a16="http://schemas.microsoft.com/office/drawing/2014/main" id="{6B0910E8-35FA-9B64-86F0-6E06B899121D}"/>
              </a:ext>
            </a:extLst>
          </p:cNvPr>
          <p:cNvSpPr>
            <a:spLocks noGrp="1"/>
          </p:cNvSpPr>
          <p:nvPr>
            <p:ph type="ctrTitle"/>
          </p:nvPr>
        </p:nvSpPr>
        <p:spPr>
          <a:xfrm>
            <a:off x="-23447" y="4086225"/>
            <a:ext cx="12250615" cy="1006475"/>
          </a:xfrm>
          <a:solidFill>
            <a:srgbClr val="821F52"/>
          </a:solidFill>
          <a:ln>
            <a:solidFill>
              <a:srgbClr val="821F52"/>
            </a:solidFill>
          </a:ln>
        </p:spPr>
        <p:txBody>
          <a:bodyPr anchor="ctr">
            <a:normAutofit/>
          </a:bodyPr>
          <a:lstStyle>
            <a:lvl1pPr algn="ctr">
              <a:defRPr sz="4000">
                <a:solidFill>
                  <a:schemeClr val="bg1"/>
                </a:solidFill>
              </a:defRPr>
            </a:lvl1pPr>
          </a:lstStyle>
          <a:p>
            <a:r>
              <a:rPr lang="en-GB"/>
              <a:t>Click to edit Master title style</a:t>
            </a:r>
          </a:p>
        </p:txBody>
      </p:sp>
      <p:pic>
        <p:nvPicPr>
          <p:cNvPr id="10" name="Picture 9">
            <a:extLst>
              <a:ext uri="{FF2B5EF4-FFF2-40B4-BE49-F238E27FC236}">
                <a16:creationId xmlns:a16="http://schemas.microsoft.com/office/drawing/2014/main" id="{7FF3E158-D15F-879C-0AD9-5C576A5BDDA1}"/>
              </a:ext>
            </a:extLst>
          </p:cNvPr>
          <p:cNvPicPr>
            <a:picLocks noChangeAspect="1"/>
          </p:cNvPicPr>
          <p:nvPr userDrawn="1"/>
        </p:nvPicPr>
        <p:blipFill rotWithShape="1">
          <a:blip r:embed="rId2">
            <a:alphaModFix amt="34000"/>
          </a:blip>
          <a:srcRect t="18705" r="8227" b="20459"/>
          <a:stretch/>
        </p:blipFill>
        <p:spPr>
          <a:xfrm>
            <a:off x="838200" y="0"/>
            <a:ext cx="11353800" cy="6858000"/>
          </a:xfrm>
          <a:prstGeom prst="rect">
            <a:avLst/>
          </a:prstGeom>
        </p:spPr>
      </p:pic>
      <p:pic>
        <p:nvPicPr>
          <p:cNvPr id="11" name="Picture 10" descr="A picture containing text, sign&#10;&#10;Description automatically generated">
            <a:extLst>
              <a:ext uri="{FF2B5EF4-FFF2-40B4-BE49-F238E27FC236}">
                <a16:creationId xmlns:a16="http://schemas.microsoft.com/office/drawing/2014/main" id="{D72D24F5-FDE9-946A-98E8-32877DB68044}"/>
              </a:ext>
            </a:extLst>
          </p:cNvPr>
          <p:cNvPicPr>
            <a:picLocks noChangeAspect="1"/>
          </p:cNvPicPr>
          <p:nvPr userDrawn="1"/>
        </p:nvPicPr>
        <p:blipFill>
          <a:blip r:embed="rId3"/>
          <a:stretch>
            <a:fillRect/>
          </a:stretch>
        </p:blipFill>
        <p:spPr>
          <a:xfrm>
            <a:off x="9396070" y="622298"/>
            <a:ext cx="2376830" cy="652463"/>
          </a:xfrm>
          <a:prstGeom prst="rect">
            <a:avLst/>
          </a:prstGeom>
        </p:spPr>
      </p:pic>
    </p:spTree>
    <p:extLst>
      <p:ext uri="{BB962C8B-B14F-4D97-AF65-F5344CB8AC3E}">
        <p14:creationId xmlns:p14="http://schemas.microsoft.com/office/powerpoint/2010/main" val="11224845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Only">
    <p:bg>
      <p:bgPr>
        <a:solidFill>
          <a:srgbClr val="D7DEE0"/>
        </a:solidFill>
        <a:effectLst/>
      </p:bgPr>
    </p:bg>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D096F5AE-61CA-1CB5-2D4D-CD78A43F1213}"/>
              </a:ext>
            </a:extLst>
          </p:cNvPr>
          <p:cNvSpPr>
            <a:spLocks noGrp="1"/>
          </p:cNvSpPr>
          <p:nvPr>
            <p:ph type="dt" sz="half" idx="10"/>
          </p:nvPr>
        </p:nvSpPr>
        <p:spPr/>
        <p:txBody>
          <a:bodyPr/>
          <a:lstStyle/>
          <a:p>
            <a:fld id="{BA5D87B0-683C-EA49-AFA1-5057F9DAAB78}" type="datetimeFigureOut">
              <a:rPr lang="en-GB" smtClean="0"/>
              <a:t>03/07/2026</a:t>
            </a:fld>
            <a:endParaRPr lang="en-GB"/>
          </a:p>
        </p:txBody>
      </p:sp>
      <p:sp>
        <p:nvSpPr>
          <p:cNvPr id="4" name="Footer Placeholder 3">
            <a:extLst>
              <a:ext uri="{FF2B5EF4-FFF2-40B4-BE49-F238E27FC236}">
                <a16:creationId xmlns:a16="http://schemas.microsoft.com/office/drawing/2014/main" id="{44B1C1ED-0C95-B654-23D6-582FBCD7EA1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4FAC66C-F8CB-A564-DAEE-CFA0392A1075}"/>
              </a:ext>
            </a:extLst>
          </p:cNvPr>
          <p:cNvSpPr>
            <a:spLocks noGrp="1"/>
          </p:cNvSpPr>
          <p:nvPr>
            <p:ph type="sldNum" sz="quarter" idx="12"/>
          </p:nvPr>
        </p:nvSpPr>
        <p:spPr/>
        <p:txBody>
          <a:bodyPr/>
          <a:lstStyle/>
          <a:p>
            <a:fld id="{452983FF-D357-4C40-8605-08BEEA1F9CED}" type="slidenum">
              <a:rPr lang="en-GB" smtClean="0"/>
              <a:t>‹#›</a:t>
            </a:fld>
            <a:endParaRPr lang="en-GB"/>
          </a:p>
        </p:txBody>
      </p:sp>
      <p:pic>
        <p:nvPicPr>
          <p:cNvPr id="6" name="Picture 5">
            <a:extLst>
              <a:ext uri="{FF2B5EF4-FFF2-40B4-BE49-F238E27FC236}">
                <a16:creationId xmlns:a16="http://schemas.microsoft.com/office/drawing/2014/main" id="{9BD323C5-9D55-AC9C-37AF-6A5E3EEDF348}"/>
              </a:ext>
            </a:extLst>
          </p:cNvPr>
          <p:cNvPicPr>
            <a:picLocks noChangeAspect="1"/>
          </p:cNvPicPr>
          <p:nvPr userDrawn="1"/>
        </p:nvPicPr>
        <p:blipFill rotWithShape="1">
          <a:blip r:embed="rId2">
            <a:alphaModFix amt="34000"/>
          </a:blip>
          <a:srcRect l="168" t="12021" r="1325" b="27169"/>
          <a:stretch/>
        </p:blipFill>
        <p:spPr>
          <a:xfrm>
            <a:off x="0" y="0"/>
            <a:ext cx="12192000" cy="6858000"/>
          </a:xfrm>
          <a:prstGeom prst="rect">
            <a:avLst/>
          </a:prstGeom>
        </p:spPr>
      </p:pic>
      <p:sp>
        <p:nvSpPr>
          <p:cNvPr id="7" name="Title 1">
            <a:extLst>
              <a:ext uri="{FF2B5EF4-FFF2-40B4-BE49-F238E27FC236}">
                <a16:creationId xmlns:a16="http://schemas.microsoft.com/office/drawing/2014/main" id="{47713DB1-B792-72C6-33A4-A5E8B1AF26CF}"/>
              </a:ext>
            </a:extLst>
          </p:cNvPr>
          <p:cNvSpPr>
            <a:spLocks noGrp="1"/>
          </p:cNvSpPr>
          <p:nvPr>
            <p:ph type="title"/>
          </p:nvPr>
        </p:nvSpPr>
        <p:spPr>
          <a:xfrm>
            <a:off x="838200" y="523081"/>
            <a:ext cx="10515600" cy="779463"/>
          </a:xfrm>
        </p:spPr>
        <p:txBody>
          <a:bodyPr/>
          <a:lstStyle/>
          <a:p>
            <a:r>
              <a:rPr lang="en-GB"/>
              <a:t>Click to edit Master title style</a:t>
            </a:r>
          </a:p>
        </p:txBody>
      </p:sp>
      <p:pic>
        <p:nvPicPr>
          <p:cNvPr id="8" name="Picture 7" descr="A picture containing text, sign&#10;&#10;Description automatically generated">
            <a:extLst>
              <a:ext uri="{FF2B5EF4-FFF2-40B4-BE49-F238E27FC236}">
                <a16:creationId xmlns:a16="http://schemas.microsoft.com/office/drawing/2014/main" id="{1855D60F-25A9-184D-53BD-F1E29F421E96}"/>
              </a:ext>
            </a:extLst>
          </p:cNvPr>
          <p:cNvPicPr>
            <a:picLocks noChangeAspect="1"/>
          </p:cNvPicPr>
          <p:nvPr userDrawn="1"/>
        </p:nvPicPr>
        <p:blipFill>
          <a:blip r:embed="rId3"/>
          <a:stretch>
            <a:fillRect/>
          </a:stretch>
        </p:blipFill>
        <p:spPr>
          <a:xfrm>
            <a:off x="9396070" y="622298"/>
            <a:ext cx="2376830" cy="652463"/>
          </a:xfrm>
          <a:prstGeom prst="rect">
            <a:avLst/>
          </a:prstGeom>
        </p:spPr>
      </p:pic>
    </p:spTree>
    <p:extLst>
      <p:ext uri="{BB962C8B-B14F-4D97-AF65-F5344CB8AC3E}">
        <p14:creationId xmlns:p14="http://schemas.microsoft.com/office/powerpoint/2010/main" val="4693948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with Footer">
    <p:bg>
      <p:bgPr>
        <a:solidFill>
          <a:srgbClr val="D7DEE0"/>
        </a:solid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D6998C2-02AA-812E-C003-354669F80007}"/>
              </a:ext>
            </a:extLst>
          </p:cNvPr>
          <p:cNvSpPr>
            <a:spLocks noGrp="1"/>
          </p:cNvSpPr>
          <p:nvPr>
            <p:ph type="dt" sz="half" idx="10"/>
          </p:nvPr>
        </p:nvSpPr>
        <p:spPr/>
        <p:txBody>
          <a:bodyPr/>
          <a:lstStyle/>
          <a:p>
            <a:fld id="{BA5D87B0-683C-EA49-AFA1-5057F9DAAB78}" type="datetimeFigureOut">
              <a:rPr lang="en-GB" smtClean="0"/>
              <a:t>03/07/2026</a:t>
            </a:fld>
            <a:endParaRPr lang="en-GB"/>
          </a:p>
        </p:txBody>
      </p:sp>
      <p:sp>
        <p:nvSpPr>
          <p:cNvPr id="3" name="Footer Placeholder 2">
            <a:extLst>
              <a:ext uri="{FF2B5EF4-FFF2-40B4-BE49-F238E27FC236}">
                <a16:creationId xmlns:a16="http://schemas.microsoft.com/office/drawing/2014/main" id="{8F0B0F37-7796-0A59-35D7-49881759527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ACEC5CA-43EB-9728-4045-7BCA8E80ABE2}"/>
              </a:ext>
            </a:extLst>
          </p:cNvPr>
          <p:cNvSpPr>
            <a:spLocks noGrp="1"/>
          </p:cNvSpPr>
          <p:nvPr>
            <p:ph type="sldNum" sz="quarter" idx="12"/>
          </p:nvPr>
        </p:nvSpPr>
        <p:spPr/>
        <p:txBody>
          <a:bodyPr/>
          <a:lstStyle/>
          <a:p>
            <a:fld id="{452983FF-D357-4C40-8605-08BEEA1F9CED}" type="slidenum">
              <a:rPr lang="en-GB" smtClean="0"/>
              <a:t>‹#›</a:t>
            </a:fld>
            <a:endParaRPr lang="en-GB"/>
          </a:p>
        </p:txBody>
      </p:sp>
      <p:sp>
        <p:nvSpPr>
          <p:cNvPr id="6" name="Rectangle 5">
            <a:extLst>
              <a:ext uri="{FF2B5EF4-FFF2-40B4-BE49-F238E27FC236}">
                <a16:creationId xmlns:a16="http://schemas.microsoft.com/office/drawing/2014/main" id="{9B7E7BBB-DEAF-62DF-EC15-4C802AC0A7BC}"/>
              </a:ext>
            </a:extLst>
          </p:cNvPr>
          <p:cNvSpPr/>
          <p:nvPr userDrawn="1"/>
        </p:nvSpPr>
        <p:spPr>
          <a:xfrm>
            <a:off x="-12700" y="6085804"/>
            <a:ext cx="12204700" cy="576000"/>
          </a:xfrm>
          <a:prstGeom prst="rect">
            <a:avLst/>
          </a:prstGeom>
          <a:solidFill>
            <a:srgbClr val="821F52"/>
          </a:solidFill>
          <a:ln>
            <a:solidFill>
              <a:srgbClr val="821F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376D4D96-D40C-8708-E7CE-DD044077A238}"/>
              </a:ext>
            </a:extLst>
          </p:cNvPr>
          <p:cNvPicPr>
            <a:picLocks noChangeAspect="1"/>
          </p:cNvPicPr>
          <p:nvPr userDrawn="1"/>
        </p:nvPicPr>
        <p:blipFill rotWithShape="1">
          <a:blip r:embed="rId2">
            <a:alphaModFix amt="34000"/>
          </a:blip>
          <a:srcRect l="168" t="12021" r="1325" b="27169"/>
          <a:stretch/>
        </p:blipFill>
        <p:spPr>
          <a:xfrm>
            <a:off x="0" y="0"/>
            <a:ext cx="12192000" cy="6858000"/>
          </a:xfrm>
          <a:prstGeom prst="rect">
            <a:avLst/>
          </a:prstGeom>
        </p:spPr>
      </p:pic>
      <p:pic>
        <p:nvPicPr>
          <p:cNvPr id="7" name="Picture 6" descr="Logo&#10;&#10;Description automatically generated with medium confidence">
            <a:extLst>
              <a:ext uri="{FF2B5EF4-FFF2-40B4-BE49-F238E27FC236}">
                <a16:creationId xmlns:a16="http://schemas.microsoft.com/office/drawing/2014/main" id="{F0253721-58C1-0947-3A99-7B64067CF274}"/>
              </a:ext>
            </a:extLst>
          </p:cNvPr>
          <p:cNvPicPr>
            <a:picLocks noChangeAspect="1"/>
          </p:cNvPicPr>
          <p:nvPr userDrawn="1"/>
        </p:nvPicPr>
        <p:blipFill>
          <a:blip r:embed="rId3"/>
          <a:stretch>
            <a:fillRect/>
          </a:stretch>
        </p:blipFill>
        <p:spPr>
          <a:xfrm>
            <a:off x="2318239" y="6143082"/>
            <a:ext cx="530470" cy="468343"/>
          </a:xfrm>
          <a:prstGeom prst="rect">
            <a:avLst/>
          </a:prstGeom>
        </p:spPr>
      </p:pic>
      <p:pic>
        <p:nvPicPr>
          <p:cNvPr id="8" name="Picture 7" descr="Icon&#10;&#10;Description automatically generated">
            <a:extLst>
              <a:ext uri="{FF2B5EF4-FFF2-40B4-BE49-F238E27FC236}">
                <a16:creationId xmlns:a16="http://schemas.microsoft.com/office/drawing/2014/main" id="{9DDC98B3-4DFE-4647-798C-6445ED7DF79E}"/>
              </a:ext>
            </a:extLst>
          </p:cNvPr>
          <p:cNvPicPr>
            <a:picLocks noChangeAspect="1"/>
          </p:cNvPicPr>
          <p:nvPr userDrawn="1"/>
        </p:nvPicPr>
        <p:blipFill>
          <a:blip r:embed="rId4"/>
          <a:stretch>
            <a:fillRect/>
          </a:stretch>
        </p:blipFill>
        <p:spPr>
          <a:xfrm>
            <a:off x="3755432" y="6199777"/>
            <a:ext cx="403003" cy="354953"/>
          </a:xfrm>
          <a:prstGeom prst="rect">
            <a:avLst/>
          </a:prstGeom>
        </p:spPr>
      </p:pic>
      <p:pic>
        <p:nvPicPr>
          <p:cNvPr id="9" name="Picture 8" descr="Icon&#10;&#10;Description automatically generated">
            <a:extLst>
              <a:ext uri="{FF2B5EF4-FFF2-40B4-BE49-F238E27FC236}">
                <a16:creationId xmlns:a16="http://schemas.microsoft.com/office/drawing/2014/main" id="{A768AF6C-1D40-1B33-119C-D9648679E580}"/>
              </a:ext>
            </a:extLst>
          </p:cNvPr>
          <p:cNvPicPr>
            <a:picLocks noChangeAspect="1"/>
          </p:cNvPicPr>
          <p:nvPr userDrawn="1"/>
        </p:nvPicPr>
        <p:blipFill>
          <a:blip r:embed="rId5"/>
          <a:stretch>
            <a:fillRect/>
          </a:stretch>
        </p:blipFill>
        <p:spPr>
          <a:xfrm>
            <a:off x="5065158" y="6193054"/>
            <a:ext cx="322787" cy="368398"/>
          </a:xfrm>
          <a:prstGeom prst="rect">
            <a:avLst/>
          </a:prstGeom>
        </p:spPr>
      </p:pic>
      <p:pic>
        <p:nvPicPr>
          <p:cNvPr id="10" name="Picture 9" descr="Icon&#10;&#10;Description automatically generated">
            <a:extLst>
              <a:ext uri="{FF2B5EF4-FFF2-40B4-BE49-F238E27FC236}">
                <a16:creationId xmlns:a16="http://schemas.microsoft.com/office/drawing/2014/main" id="{41E06100-6BB9-EFED-EDE2-4EEBC0B783BF}"/>
              </a:ext>
            </a:extLst>
          </p:cNvPr>
          <p:cNvPicPr>
            <a:picLocks noChangeAspect="1"/>
          </p:cNvPicPr>
          <p:nvPr userDrawn="1"/>
        </p:nvPicPr>
        <p:blipFill>
          <a:blip r:embed="rId6"/>
          <a:stretch>
            <a:fillRect/>
          </a:stretch>
        </p:blipFill>
        <p:spPr>
          <a:xfrm>
            <a:off x="7579027" y="6150592"/>
            <a:ext cx="336928" cy="453322"/>
          </a:xfrm>
          <a:prstGeom prst="rect">
            <a:avLst/>
          </a:prstGeom>
        </p:spPr>
      </p:pic>
      <p:pic>
        <p:nvPicPr>
          <p:cNvPr id="11" name="Picture 10" descr="Icon&#10;&#10;Description automatically generated">
            <a:extLst>
              <a:ext uri="{FF2B5EF4-FFF2-40B4-BE49-F238E27FC236}">
                <a16:creationId xmlns:a16="http://schemas.microsoft.com/office/drawing/2014/main" id="{A6274521-95E1-EFC1-F2D4-00B8142FEE5D}"/>
              </a:ext>
            </a:extLst>
          </p:cNvPr>
          <p:cNvPicPr>
            <a:picLocks noChangeAspect="1"/>
          </p:cNvPicPr>
          <p:nvPr userDrawn="1"/>
        </p:nvPicPr>
        <p:blipFill>
          <a:blip r:embed="rId7"/>
          <a:stretch>
            <a:fillRect/>
          </a:stretch>
        </p:blipFill>
        <p:spPr>
          <a:xfrm>
            <a:off x="6294668" y="6164641"/>
            <a:ext cx="377636" cy="425224"/>
          </a:xfrm>
          <a:prstGeom prst="rect">
            <a:avLst/>
          </a:prstGeom>
        </p:spPr>
      </p:pic>
      <p:pic>
        <p:nvPicPr>
          <p:cNvPr id="12" name="Picture 11" descr="Icon&#10;&#10;Description automatically generated">
            <a:extLst>
              <a:ext uri="{FF2B5EF4-FFF2-40B4-BE49-F238E27FC236}">
                <a16:creationId xmlns:a16="http://schemas.microsoft.com/office/drawing/2014/main" id="{EB422F20-3C54-7C47-7A25-57A4C51F921A}"/>
              </a:ext>
            </a:extLst>
          </p:cNvPr>
          <p:cNvPicPr>
            <a:picLocks noChangeAspect="1"/>
          </p:cNvPicPr>
          <p:nvPr userDrawn="1"/>
        </p:nvPicPr>
        <p:blipFill>
          <a:blip r:embed="rId8"/>
          <a:stretch>
            <a:fillRect/>
          </a:stretch>
        </p:blipFill>
        <p:spPr>
          <a:xfrm>
            <a:off x="8822680" y="6188002"/>
            <a:ext cx="584960" cy="378503"/>
          </a:xfrm>
          <a:prstGeom prst="rect">
            <a:avLst/>
          </a:prstGeom>
        </p:spPr>
      </p:pic>
    </p:spTree>
    <p:extLst>
      <p:ext uri="{BB962C8B-B14F-4D97-AF65-F5344CB8AC3E}">
        <p14:creationId xmlns:p14="http://schemas.microsoft.com/office/powerpoint/2010/main" val="2730783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1_Blank">
    <p:bg>
      <p:bgPr>
        <a:solidFill>
          <a:srgbClr val="D7DEE0"/>
        </a:solid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D6998C2-02AA-812E-C003-354669F80007}"/>
              </a:ext>
            </a:extLst>
          </p:cNvPr>
          <p:cNvSpPr>
            <a:spLocks noGrp="1"/>
          </p:cNvSpPr>
          <p:nvPr>
            <p:ph type="dt" sz="half" idx="10"/>
          </p:nvPr>
        </p:nvSpPr>
        <p:spPr/>
        <p:txBody>
          <a:bodyPr/>
          <a:lstStyle/>
          <a:p>
            <a:fld id="{BA5D87B0-683C-EA49-AFA1-5057F9DAAB78}" type="datetimeFigureOut">
              <a:rPr lang="en-GB" smtClean="0"/>
              <a:t>03/07/2026</a:t>
            </a:fld>
            <a:endParaRPr lang="en-GB"/>
          </a:p>
        </p:txBody>
      </p:sp>
      <p:sp>
        <p:nvSpPr>
          <p:cNvPr id="3" name="Footer Placeholder 2">
            <a:extLst>
              <a:ext uri="{FF2B5EF4-FFF2-40B4-BE49-F238E27FC236}">
                <a16:creationId xmlns:a16="http://schemas.microsoft.com/office/drawing/2014/main" id="{8F0B0F37-7796-0A59-35D7-49881759527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ACEC5CA-43EB-9728-4045-7BCA8E80ABE2}"/>
              </a:ext>
            </a:extLst>
          </p:cNvPr>
          <p:cNvSpPr>
            <a:spLocks noGrp="1"/>
          </p:cNvSpPr>
          <p:nvPr>
            <p:ph type="sldNum" sz="quarter" idx="12"/>
          </p:nvPr>
        </p:nvSpPr>
        <p:spPr/>
        <p:txBody>
          <a:bodyPr/>
          <a:lstStyle/>
          <a:p>
            <a:fld id="{452983FF-D357-4C40-8605-08BEEA1F9CED}" type="slidenum">
              <a:rPr lang="en-GB" smtClean="0"/>
              <a:t>‹#›</a:t>
            </a:fld>
            <a:endParaRPr lang="en-GB"/>
          </a:p>
        </p:txBody>
      </p:sp>
      <p:pic>
        <p:nvPicPr>
          <p:cNvPr id="5" name="Picture 4">
            <a:extLst>
              <a:ext uri="{FF2B5EF4-FFF2-40B4-BE49-F238E27FC236}">
                <a16:creationId xmlns:a16="http://schemas.microsoft.com/office/drawing/2014/main" id="{376D4D96-D40C-8708-E7CE-DD044077A238}"/>
              </a:ext>
            </a:extLst>
          </p:cNvPr>
          <p:cNvPicPr>
            <a:picLocks noChangeAspect="1"/>
          </p:cNvPicPr>
          <p:nvPr userDrawn="1"/>
        </p:nvPicPr>
        <p:blipFill rotWithShape="1">
          <a:blip r:embed="rId2">
            <a:alphaModFix amt="34000"/>
          </a:blip>
          <a:srcRect l="168" t="12021" r="1325" b="27169"/>
          <a:stretch/>
        </p:blipFill>
        <p:spPr>
          <a:xfrm>
            <a:off x="0" y="0"/>
            <a:ext cx="12192000" cy="6858000"/>
          </a:xfrm>
          <a:prstGeom prst="rect">
            <a:avLst/>
          </a:prstGeom>
        </p:spPr>
      </p:pic>
    </p:spTree>
    <p:extLst>
      <p:ext uri="{BB962C8B-B14F-4D97-AF65-F5344CB8AC3E}">
        <p14:creationId xmlns:p14="http://schemas.microsoft.com/office/powerpoint/2010/main" val="25316695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rgbClr val="D7DEE0"/>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C174EFB7-C853-2F31-C2E2-A995E7CE56B8}"/>
              </a:ext>
            </a:extLst>
          </p:cNvPr>
          <p:cNvPicPr>
            <a:picLocks noChangeAspect="1"/>
          </p:cNvPicPr>
          <p:nvPr userDrawn="1"/>
        </p:nvPicPr>
        <p:blipFill rotWithShape="1">
          <a:blip r:embed="rId2">
            <a:alphaModFix amt="34000"/>
          </a:blip>
          <a:srcRect l="168" t="12021" r="1325" b="27169"/>
          <a:stretch/>
        </p:blipFill>
        <p:spPr>
          <a:xfrm>
            <a:off x="0" y="0"/>
            <a:ext cx="12192000" cy="6858000"/>
          </a:xfrm>
          <a:prstGeom prst="rect">
            <a:avLst/>
          </a:prstGeom>
        </p:spPr>
      </p:pic>
      <p:sp>
        <p:nvSpPr>
          <p:cNvPr id="2" name="Title 1">
            <a:extLst>
              <a:ext uri="{FF2B5EF4-FFF2-40B4-BE49-F238E27FC236}">
                <a16:creationId xmlns:a16="http://schemas.microsoft.com/office/drawing/2014/main" id="{07F89A48-D8B2-CAEC-D487-9960E3A9D02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415A627E-AEC2-856E-D559-6492BAB8D05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a:extLst>
              <a:ext uri="{FF2B5EF4-FFF2-40B4-BE49-F238E27FC236}">
                <a16:creationId xmlns:a16="http://schemas.microsoft.com/office/drawing/2014/main" id="{D0EA88BB-1AFE-A277-ABBA-F31E0077F7A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C95563F-F978-78E6-28A0-93CB1C67E425}"/>
              </a:ext>
            </a:extLst>
          </p:cNvPr>
          <p:cNvSpPr>
            <a:spLocks noGrp="1"/>
          </p:cNvSpPr>
          <p:nvPr>
            <p:ph type="dt" sz="half" idx="10"/>
          </p:nvPr>
        </p:nvSpPr>
        <p:spPr/>
        <p:txBody>
          <a:bodyPr/>
          <a:lstStyle/>
          <a:p>
            <a:fld id="{BA5D87B0-683C-EA49-AFA1-5057F9DAAB78}" type="datetimeFigureOut">
              <a:rPr lang="en-GB" smtClean="0"/>
              <a:t>03/07/2026</a:t>
            </a:fld>
            <a:endParaRPr lang="en-GB"/>
          </a:p>
        </p:txBody>
      </p:sp>
      <p:sp>
        <p:nvSpPr>
          <p:cNvPr id="6" name="Footer Placeholder 5">
            <a:extLst>
              <a:ext uri="{FF2B5EF4-FFF2-40B4-BE49-F238E27FC236}">
                <a16:creationId xmlns:a16="http://schemas.microsoft.com/office/drawing/2014/main" id="{CFE12F4B-D160-8F4A-C27B-EEE9FAC0D0F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59D48DE-5561-653D-58C2-D321F7FB2CCC}"/>
              </a:ext>
            </a:extLst>
          </p:cNvPr>
          <p:cNvSpPr>
            <a:spLocks noGrp="1"/>
          </p:cNvSpPr>
          <p:nvPr>
            <p:ph type="sldNum" sz="quarter" idx="12"/>
          </p:nvPr>
        </p:nvSpPr>
        <p:spPr/>
        <p:txBody>
          <a:bodyPr/>
          <a:lstStyle/>
          <a:p>
            <a:fld id="{452983FF-D357-4C40-8605-08BEEA1F9CED}" type="slidenum">
              <a:rPr lang="en-GB" smtClean="0"/>
              <a:t>‹#›</a:t>
            </a:fld>
            <a:endParaRPr lang="en-GB"/>
          </a:p>
        </p:txBody>
      </p:sp>
    </p:spTree>
    <p:extLst>
      <p:ext uri="{BB962C8B-B14F-4D97-AF65-F5344CB8AC3E}">
        <p14:creationId xmlns:p14="http://schemas.microsoft.com/office/powerpoint/2010/main" val="233508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hank You">
    <p:bg>
      <p:bgPr>
        <a:solidFill>
          <a:srgbClr val="D7DEE0"/>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7FF3E158-D15F-879C-0AD9-5C576A5BDDA1}"/>
              </a:ext>
            </a:extLst>
          </p:cNvPr>
          <p:cNvPicPr>
            <a:picLocks noChangeAspect="1"/>
          </p:cNvPicPr>
          <p:nvPr userDrawn="1"/>
        </p:nvPicPr>
        <p:blipFill rotWithShape="1">
          <a:blip r:embed="rId2">
            <a:alphaModFix amt="34000"/>
          </a:blip>
          <a:srcRect t="18705" r="8227" b="20459"/>
          <a:stretch/>
        </p:blipFill>
        <p:spPr>
          <a:xfrm>
            <a:off x="838200" y="0"/>
            <a:ext cx="11353800" cy="6858000"/>
          </a:xfrm>
          <a:prstGeom prst="rect">
            <a:avLst/>
          </a:prstGeom>
        </p:spPr>
      </p:pic>
      <p:pic>
        <p:nvPicPr>
          <p:cNvPr id="11" name="Picture 10" descr="A picture containing text, sign&#10;&#10;Description automatically generated">
            <a:extLst>
              <a:ext uri="{FF2B5EF4-FFF2-40B4-BE49-F238E27FC236}">
                <a16:creationId xmlns:a16="http://schemas.microsoft.com/office/drawing/2014/main" id="{D72D24F5-FDE9-946A-98E8-32877DB68044}"/>
              </a:ext>
            </a:extLst>
          </p:cNvPr>
          <p:cNvPicPr>
            <a:picLocks noChangeAspect="1"/>
          </p:cNvPicPr>
          <p:nvPr userDrawn="1"/>
        </p:nvPicPr>
        <p:blipFill>
          <a:blip r:embed="rId3"/>
          <a:stretch>
            <a:fillRect/>
          </a:stretch>
        </p:blipFill>
        <p:spPr>
          <a:xfrm>
            <a:off x="9396070" y="622298"/>
            <a:ext cx="2376830" cy="652463"/>
          </a:xfrm>
          <a:prstGeom prst="rect">
            <a:avLst/>
          </a:prstGeom>
        </p:spPr>
      </p:pic>
      <p:sp>
        <p:nvSpPr>
          <p:cNvPr id="9" name="Rectangle 8">
            <a:extLst>
              <a:ext uri="{FF2B5EF4-FFF2-40B4-BE49-F238E27FC236}">
                <a16:creationId xmlns:a16="http://schemas.microsoft.com/office/drawing/2014/main" id="{533135CA-7CF0-575F-FEE3-52DB6AA47509}"/>
              </a:ext>
            </a:extLst>
          </p:cNvPr>
          <p:cNvSpPr/>
          <p:nvPr userDrawn="1"/>
        </p:nvSpPr>
        <p:spPr>
          <a:xfrm>
            <a:off x="-11723" y="4086000"/>
            <a:ext cx="12240000" cy="1007999"/>
          </a:xfrm>
          <a:prstGeom prst="rect">
            <a:avLst/>
          </a:prstGeom>
          <a:solidFill>
            <a:srgbClr val="821F52"/>
          </a:solidFill>
          <a:ln>
            <a:solidFill>
              <a:srgbClr val="821F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5653A837-3CDD-378C-C515-F2858B30F22A}"/>
              </a:ext>
            </a:extLst>
          </p:cNvPr>
          <p:cNvSpPr txBox="1"/>
          <p:nvPr userDrawn="1"/>
        </p:nvSpPr>
        <p:spPr>
          <a:xfrm>
            <a:off x="-11723" y="4236056"/>
            <a:ext cx="12240000" cy="707886"/>
          </a:xfrm>
          <a:prstGeom prst="rect">
            <a:avLst/>
          </a:prstGeom>
          <a:noFill/>
        </p:spPr>
        <p:txBody>
          <a:bodyPr wrap="square">
            <a:spAutoFit/>
          </a:bodyPr>
          <a:lstStyle/>
          <a:p>
            <a:pPr algn="ctr"/>
            <a:r>
              <a:rPr lang="en-GB" sz="4000" b="1">
                <a:solidFill>
                  <a:schemeClr val="bg1"/>
                </a:solidFill>
              </a:rPr>
              <a:t>THANK YOU</a:t>
            </a:r>
          </a:p>
        </p:txBody>
      </p:sp>
    </p:spTree>
    <p:extLst>
      <p:ext uri="{BB962C8B-B14F-4D97-AF65-F5344CB8AC3E}">
        <p14:creationId xmlns:p14="http://schemas.microsoft.com/office/powerpoint/2010/main" val="434426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Title and Content">
    <p:bg>
      <p:bgPr>
        <a:solidFill>
          <a:srgbClr val="D7DEE0"/>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739B5F9-3997-8115-ABCF-169BC972A5D8}"/>
              </a:ext>
            </a:extLst>
          </p:cNvPr>
          <p:cNvSpPr/>
          <p:nvPr userDrawn="1"/>
        </p:nvSpPr>
        <p:spPr>
          <a:xfrm>
            <a:off x="-12700" y="6085804"/>
            <a:ext cx="12204700" cy="576000"/>
          </a:xfrm>
          <a:prstGeom prst="rect">
            <a:avLst/>
          </a:prstGeom>
          <a:solidFill>
            <a:srgbClr val="821F52"/>
          </a:solidFill>
          <a:ln>
            <a:solidFill>
              <a:srgbClr val="821F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9" name="Picture 8">
            <a:extLst>
              <a:ext uri="{FF2B5EF4-FFF2-40B4-BE49-F238E27FC236}">
                <a16:creationId xmlns:a16="http://schemas.microsoft.com/office/drawing/2014/main" id="{8BB0C8DA-4FF1-54AF-B41A-53B0C7B61789}"/>
              </a:ext>
            </a:extLst>
          </p:cNvPr>
          <p:cNvPicPr>
            <a:picLocks noChangeAspect="1"/>
          </p:cNvPicPr>
          <p:nvPr userDrawn="1"/>
        </p:nvPicPr>
        <p:blipFill rotWithShape="1">
          <a:blip r:embed="rId2">
            <a:alphaModFix amt="34000"/>
          </a:blip>
          <a:srcRect l="168" t="12021" r="1325" b="27169"/>
          <a:stretch/>
        </p:blipFill>
        <p:spPr>
          <a:xfrm>
            <a:off x="0" y="0"/>
            <a:ext cx="12192000" cy="6858000"/>
          </a:xfrm>
          <a:prstGeom prst="rect">
            <a:avLst/>
          </a:prstGeom>
        </p:spPr>
      </p:pic>
      <p:sp>
        <p:nvSpPr>
          <p:cNvPr id="2" name="Title 1">
            <a:extLst>
              <a:ext uri="{FF2B5EF4-FFF2-40B4-BE49-F238E27FC236}">
                <a16:creationId xmlns:a16="http://schemas.microsoft.com/office/drawing/2014/main" id="{6726DA4A-5689-E805-C8DA-999A663DDDC7}"/>
              </a:ext>
            </a:extLst>
          </p:cNvPr>
          <p:cNvSpPr>
            <a:spLocks noGrp="1"/>
          </p:cNvSpPr>
          <p:nvPr>
            <p:ph type="title"/>
          </p:nvPr>
        </p:nvSpPr>
        <p:spPr>
          <a:xfrm>
            <a:off x="2318239" y="617132"/>
            <a:ext cx="6775019" cy="779463"/>
          </a:xfrm>
        </p:spPr>
        <p:txBody>
          <a:bodyPr>
            <a:normAutofit/>
          </a:bodyPr>
          <a:lstStyle>
            <a:lvl1pPr>
              <a:defRPr sz="2800"/>
            </a:lvl1pPr>
          </a:lstStyle>
          <a:p>
            <a:endParaRPr lang="en-GB" dirty="0"/>
          </a:p>
        </p:txBody>
      </p:sp>
      <p:sp>
        <p:nvSpPr>
          <p:cNvPr id="3" name="Content Placeholder 2">
            <a:extLst>
              <a:ext uri="{FF2B5EF4-FFF2-40B4-BE49-F238E27FC236}">
                <a16:creationId xmlns:a16="http://schemas.microsoft.com/office/drawing/2014/main" id="{713D25F8-6197-D08B-7079-9A8276C9494B}"/>
              </a:ext>
            </a:extLst>
          </p:cNvPr>
          <p:cNvSpPr>
            <a:spLocks noGrp="1"/>
          </p:cNvSpPr>
          <p:nvPr>
            <p:ph idx="1"/>
          </p:nvPr>
        </p:nvSpPr>
        <p:spPr>
          <a:xfrm>
            <a:off x="838200" y="1924841"/>
            <a:ext cx="7984480" cy="1373233"/>
          </a:xfrm>
        </p:spPr>
        <p:txBody>
          <a:bodyPr>
            <a:normAutofit/>
          </a:bodyPr>
          <a:lstStyle>
            <a:lvl1pPr marL="285750" indent="-285750">
              <a:buFont typeface="Arial" panose="020B0604020202020204" pitchFamily="34" charset="0"/>
              <a:buChar char="•"/>
              <a:defRPr sz="1600"/>
            </a:lvl1pPr>
          </a:lstStyle>
          <a:p>
            <a:pPr lvl="0"/>
            <a:endParaRPr lang="en-GB" dirty="0"/>
          </a:p>
        </p:txBody>
      </p:sp>
      <p:pic>
        <p:nvPicPr>
          <p:cNvPr id="8" name="Picture 7" descr="A picture containing text, sign&#10;&#10;Description automatically generated">
            <a:extLst>
              <a:ext uri="{FF2B5EF4-FFF2-40B4-BE49-F238E27FC236}">
                <a16:creationId xmlns:a16="http://schemas.microsoft.com/office/drawing/2014/main" id="{778CFB5F-0B16-481F-723D-3B916C33E32D}"/>
              </a:ext>
            </a:extLst>
          </p:cNvPr>
          <p:cNvPicPr>
            <a:picLocks noChangeAspect="1"/>
          </p:cNvPicPr>
          <p:nvPr userDrawn="1"/>
        </p:nvPicPr>
        <p:blipFill>
          <a:blip r:embed="rId3"/>
          <a:stretch>
            <a:fillRect/>
          </a:stretch>
        </p:blipFill>
        <p:spPr>
          <a:xfrm>
            <a:off x="9396070" y="622298"/>
            <a:ext cx="2376830" cy="652463"/>
          </a:xfrm>
          <a:prstGeom prst="rect">
            <a:avLst/>
          </a:prstGeom>
        </p:spPr>
      </p:pic>
      <p:pic>
        <p:nvPicPr>
          <p:cNvPr id="12" name="Picture 11" descr="Logo&#10;&#10;Description automatically generated with medium confidence">
            <a:extLst>
              <a:ext uri="{FF2B5EF4-FFF2-40B4-BE49-F238E27FC236}">
                <a16:creationId xmlns:a16="http://schemas.microsoft.com/office/drawing/2014/main" id="{FE79F6AA-A13D-A6D4-EF20-DF0712C6477A}"/>
              </a:ext>
            </a:extLst>
          </p:cNvPr>
          <p:cNvPicPr>
            <a:picLocks noChangeAspect="1"/>
          </p:cNvPicPr>
          <p:nvPr userDrawn="1"/>
        </p:nvPicPr>
        <p:blipFill>
          <a:blip r:embed="rId4"/>
          <a:stretch>
            <a:fillRect/>
          </a:stretch>
        </p:blipFill>
        <p:spPr>
          <a:xfrm>
            <a:off x="2318239" y="6143082"/>
            <a:ext cx="530470" cy="468343"/>
          </a:xfrm>
          <a:prstGeom prst="rect">
            <a:avLst/>
          </a:prstGeom>
        </p:spPr>
      </p:pic>
      <p:pic>
        <p:nvPicPr>
          <p:cNvPr id="14" name="Picture 13" descr="Icon&#10;&#10;Description automatically generated">
            <a:extLst>
              <a:ext uri="{FF2B5EF4-FFF2-40B4-BE49-F238E27FC236}">
                <a16:creationId xmlns:a16="http://schemas.microsoft.com/office/drawing/2014/main" id="{B9215041-4A1D-2115-F01A-015840F66F34}"/>
              </a:ext>
            </a:extLst>
          </p:cNvPr>
          <p:cNvPicPr>
            <a:picLocks noChangeAspect="1"/>
          </p:cNvPicPr>
          <p:nvPr userDrawn="1"/>
        </p:nvPicPr>
        <p:blipFill>
          <a:blip r:embed="rId5"/>
          <a:stretch>
            <a:fillRect/>
          </a:stretch>
        </p:blipFill>
        <p:spPr>
          <a:xfrm>
            <a:off x="3755432" y="6199777"/>
            <a:ext cx="403003" cy="354953"/>
          </a:xfrm>
          <a:prstGeom prst="rect">
            <a:avLst/>
          </a:prstGeom>
        </p:spPr>
      </p:pic>
      <p:pic>
        <p:nvPicPr>
          <p:cNvPr id="16" name="Picture 15" descr="Icon&#10;&#10;Description automatically generated">
            <a:extLst>
              <a:ext uri="{FF2B5EF4-FFF2-40B4-BE49-F238E27FC236}">
                <a16:creationId xmlns:a16="http://schemas.microsoft.com/office/drawing/2014/main" id="{7A070947-9DC4-EC4B-DEC1-A7957C022E1D}"/>
              </a:ext>
            </a:extLst>
          </p:cNvPr>
          <p:cNvPicPr>
            <a:picLocks noChangeAspect="1"/>
          </p:cNvPicPr>
          <p:nvPr userDrawn="1"/>
        </p:nvPicPr>
        <p:blipFill>
          <a:blip r:embed="rId6"/>
          <a:stretch>
            <a:fillRect/>
          </a:stretch>
        </p:blipFill>
        <p:spPr>
          <a:xfrm>
            <a:off x="5065158" y="6193054"/>
            <a:ext cx="322787" cy="368398"/>
          </a:xfrm>
          <a:prstGeom prst="rect">
            <a:avLst/>
          </a:prstGeom>
        </p:spPr>
      </p:pic>
      <p:pic>
        <p:nvPicPr>
          <p:cNvPr id="18" name="Picture 17" descr="Icon&#10;&#10;Description automatically generated">
            <a:extLst>
              <a:ext uri="{FF2B5EF4-FFF2-40B4-BE49-F238E27FC236}">
                <a16:creationId xmlns:a16="http://schemas.microsoft.com/office/drawing/2014/main" id="{645683EE-274E-F4C5-B40A-5A4D1D5F9F66}"/>
              </a:ext>
            </a:extLst>
          </p:cNvPr>
          <p:cNvPicPr>
            <a:picLocks noChangeAspect="1"/>
          </p:cNvPicPr>
          <p:nvPr userDrawn="1"/>
        </p:nvPicPr>
        <p:blipFill>
          <a:blip r:embed="rId7"/>
          <a:stretch>
            <a:fillRect/>
          </a:stretch>
        </p:blipFill>
        <p:spPr>
          <a:xfrm>
            <a:off x="7579027" y="6150592"/>
            <a:ext cx="336928" cy="453322"/>
          </a:xfrm>
          <a:prstGeom prst="rect">
            <a:avLst/>
          </a:prstGeom>
        </p:spPr>
      </p:pic>
      <p:pic>
        <p:nvPicPr>
          <p:cNvPr id="22" name="Picture 21" descr="Icon&#10;&#10;Description automatically generated">
            <a:extLst>
              <a:ext uri="{FF2B5EF4-FFF2-40B4-BE49-F238E27FC236}">
                <a16:creationId xmlns:a16="http://schemas.microsoft.com/office/drawing/2014/main" id="{1F4F2704-B066-343F-6091-6A3ABB31B143}"/>
              </a:ext>
            </a:extLst>
          </p:cNvPr>
          <p:cNvPicPr>
            <a:picLocks noChangeAspect="1"/>
          </p:cNvPicPr>
          <p:nvPr userDrawn="1"/>
        </p:nvPicPr>
        <p:blipFill>
          <a:blip r:embed="rId8"/>
          <a:stretch>
            <a:fillRect/>
          </a:stretch>
        </p:blipFill>
        <p:spPr>
          <a:xfrm>
            <a:off x="6294668" y="6164641"/>
            <a:ext cx="377636" cy="425224"/>
          </a:xfrm>
          <a:prstGeom prst="rect">
            <a:avLst/>
          </a:prstGeom>
        </p:spPr>
      </p:pic>
      <p:pic>
        <p:nvPicPr>
          <p:cNvPr id="24" name="Picture 23" descr="Icon&#10;&#10;Description automatically generated">
            <a:extLst>
              <a:ext uri="{FF2B5EF4-FFF2-40B4-BE49-F238E27FC236}">
                <a16:creationId xmlns:a16="http://schemas.microsoft.com/office/drawing/2014/main" id="{D9FE2C13-0C08-AA6F-6D6A-5866FD5ED866}"/>
              </a:ext>
            </a:extLst>
          </p:cNvPr>
          <p:cNvPicPr>
            <a:picLocks noChangeAspect="1"/>
          </p:cNvPicPr>
          <p:nvPr userDrawn="1"/>
        </p:nvPicPr>
        <p:blipFill>
          <a:blip r:embed="rId9"/>
          <a:stretch>
            <a:fillRect/>
          </a:stretch>
        </p:blipFill>
        <p:spPr>
          <a:xfrm>
            <a:off x="8822680" y="6188002"/>
            <a:ext cx="584960" cy="378503"/>
          </a:xfrm>
          <a:prstGeom prst="rect">
            <a:avLst/>
          </a:prstGeom>
        </p:spPr>
      </p:pic>
      <p:sp>
        <p:nvSpPr>
          <p:cNvPr id="4" name="Rectangle 3">
            <a:extLst>
              <a:ext uri="{FF2B5EF4-FFF2-40B4-BE49-F238E27FC236}">
                <a16:creationId xmlns:a16="http://schemas.microsoft.com/office/drawing/2014/main" id="{B59EF554-CAB3-6139-63A4-9298FA46E9DE}"/>
              </a:ext>
            </a:extLst>
          </p:cNvPr>
          <p:cNvSpPr/>
          <p:nvPr userDrawn="1"/>
        </p:nvSpPr>
        <p:spPr>
          <a:xfrm>
            <a:off x="838199" y="1378808"/>
            <a:ext cx="10512425" cy="450847"/>
          </a:xfrm>
          <a:prstGeom prst="rect">
            <a:avLst/>
          </a:prstGeom>
          <a:solidFill>
            <a:srgbClr val="D7DEE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l"/>
            <a:r>
              <a:rPr lang="en-GB" sz="2400" b="1" dirty="0">
                <a:solidFill>
                  <a:schemeClr val="tx1"/>
                </a:solidFill>
              </a:rPr>
              <a:t>NATURE OF DIFFICULTIES</a:t>
            </a:r>
          </a:p>
        </p:txBody>
      </p:sp>
      <p:sp>
        <p:nvSpPr>
          <p:cNvPr id="6" name="Rectangle 5">
            <a:extLst>
              <a:ext uri="{FF2B5EF4-FFF2-40B4-BE49-F238E27FC236}">
                <a16:creationId xmlns:a16="http://schemas.microsoft.com/office/drawing/2014/main" id="{E9FCA307-3923-DA09-F36F-455D470CD70D}"/>
              </a:ext>
            </a:extLst>
          </p:cNvPr>
          <p:cNvSpPr/>
          <p:nvPr userDrawn="1"/>
        </p:nvSpPr>
        <p:spPr>
          <a:xfrm>
            <a:off x="828675" y="3352548"/>
            <a:ext cx="10521950" cy="450847"/>
          </a:xfrm>
          <a:prstGeom prst="rect">
            <a:avLst/>
          </a:prstGeom>
          <a:solidFill>
            <a:srgbClr val="D7DEE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l"/>
            <a:r>
              <a:rPr lang="en-GB" sz="2400" b="1" dirty="0">
                <a:solidFill>
                  <a:schemeClr val="tx1"/>
                </a:solidFill>
              </a:rPr>
              <a:t>TEACHING STRATEGIES</a:t>
            </a:r>
          </a:p>
        </p:txBody>
      </p:sp>
      <p:sp>
        <p:nvSpPr>
          <p:cNvPr id="7" name="Content Placeholder 2">
            <a:extLst>
              <a:ext uri="{FF2B5EF4-FFF2-40B4-BE49-F238E27FC236}">
                <a16:creationId xmlns:a16="http://schemas.microsoft.com/office/drawing/2014/main" id="{9DA5BFC3-72EC-E1B3-D996-5E221A8D39FE}"/>
              </a:ext>
            </a:extLst>
          </p:cNvPr>
          <p:cNvSpPr>
            <a:spLocks noGrp="1"/>
          </p:cNvSpPr>
          <p:nvPr>
            <p:ph idx="10"/>
          </p:nvPr>
        </p:nvSpPr>
        <p:spPr>
          <a:xfrm>
            <a:off x="828674" y="3868080"/>
            <a:ext cx="7994005" cy="1373233"/>
          </a:xfrm>
        </p:spPr>
        <p:txBody>
          <a:bodyPr>
            <a:normAutofit/>
          </a:bodyPr>
          <a:lstStyle>
            <a:lvl1pPr marL="342900" marR="0" indent="-3429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sz="1600"/>
            </a:lvl1pPr>
          </a:lstStyle>
          <a:p>
            <a:pPr lvl="0"/>
            <a:endParaRPr lang="en-GB" sz="1600" dirty="0"/>
          </a:p>
        </p:txBody>
      </p:sp>
      <p:sp>
        <p:nvSpPr>
          <p:cNvPr id="11" name="Rectangle 10">
            <a:extLst>
              <a:ext uri="{FF2B5EF4-FFF2-40B4-BE49-F238E27FC236}">
                <a16:creationId xmlns:a16="http://schemas.microsoft.com/office/drawing/2014/main" id="{742C857C-24E1-62A1-A3EA-E8605C0D9153}"/>
              </a:ext>
            </a:extLst>
          </p:cNvPr>
          <p:cNvSpPr/>
          <p:nvPr userDrawn="1"/>
        </p:nvSpPr>
        <p:spPr>
          <a:xfrm>
            <a:off x="749065" y="5368868"/>
            <a:ext cx="1569174" cy="648069"/>
          </a:xfrm>
          <a:prstGeom prst="rect">
            <a:avLst/>
          </a:prstGeom>
          <a:solidFill>
            <a:srgbClr val="D7DEE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STUDENT VOICE:</a:t>
            </a:r>
          </a:p>
        </p:txBody>
      </p:sp>
      <p:sp>
        <p:nvSpPr>
          <p:cNvPr id="15" name="Content Placeholder 2">
            <a:extLst>
              <a:ext uri="{FF2B5EF4-FFF2-40B4-BE49-F238E27FC236}">
                <a16:creationId xmlns:a16="http://schemas.microsoft.com/office/drawing/2014/main" id="{9A8CF730-0121-51CE-6282-074CEE1F2D10}"/>
              </a:ext>
            </a:extLst>
          </p:cNvPr>
          <p:cNvSpPr>
            <a:spLocks noGrp="1"/>
          </p:cNvSpPr>
          <p:nvPr>
            <p:ph idx="11"/>
          </p:nvPr>
        </p:nvSpPr>
        <p:spPr>
          <a:xfrm>
            <a:off x="2318239" y="5326289"/>
            <a:ext cx="9153191" cy="690648"/>
          </a:xfrm>
        </p:spPr>
        <p:txBody>
          <a:bodyPr anchor="ctr">
            <a:normAutofit/>
          </a:bodyPr>
          <a:lstStyle>
            <a:lvl1pPr marL="0" indent="0">
              <a:buNone/>
              <a:defRPr sz="1800"/>
            </a:lvl1pPr>
          </a:lstStyle>
          <a:p>
            <a:pPr lvl="0"/>
            <a:endParaRPr lang="en-GB" dirty="0"/>
          </a:p>
        </p:txBody>
      </p:sp>
      <p:sp>
        <p:nvSpPr>
          <p:cNvPr id="19" name="Content Placeholder 2">
            <a:extLst>
              <a:ext uri="{FF2B5EF4-FFF2-40B4-BE49-F238E27FC236}">
                <a16:creationId xmlns:a16="http://schemas.microsoft.com/office/drawing/2014/main" id="{35CB1C34-3FFC-114A-C733-E4733E19F2EC}"/>
              </a:ext>
            </a:extLst>
          </p:cNvPr>
          <p:cNvSpPr>
            <a:spLocks noGrp="1"/>
          </p:cNvSpPr>
          <p:nvPr>
            <p:ph idx="12"/>
          </p:nvPr>
        </p:nvSpPr>
        <p:spPr>
          <a:xfrm>
            <a:off x="9093258" y="1931853"/>
            <a:ext cx="2376830" cy="3311924"/>
          </a:xfrm>
        </p:spPr>
        <p:txBody>
          <a:bodyPr anchor="ctr">
            <a:normAutofit/>
          </a:bodyPr>
          <a:lstStyle>
            <a:lvl1pPr marL="0" indent="0">
              <a:buNone/>
              <a:defRPr sz="1800"/>
            </a:lvl1pPr>
          </a:lstStyle>
          <a:p>
            <a:pPr lvl="0"/>
            <a:r>
              <a:rPr lang="en-GB" dirty="0"/>
              <a:t>Click to edit Master text styles</a:t>
            </a:r>
          </a:p>
        </p:txBody>
      </p:sp>
      <p:sp>
        <p:nvSpPr>
          <p:cNvPr id="20" name="Title 1">
            <a:extLst>
              <a:ext uri="{FF2B5EF4-FFF2-40B4-BE49-F238E27FC236}">
                <a16:creationId xmlns:a16="http://schemas.microsoft.com/office/drawing/2014/main" id="{35B51F07-B606-F51F-7732-5F49736641B2}"/>
              </a:ext>
            </a:extLst>
          </p:cNvPr>
          <p:cNvSpPr txBox="1">
            <a:spLocks/>
          </p:cNvSpPr>
          <p:nvPr userDrawn="1"/>
        </p:nvSpPr>
        <p:spPr>
          <a:xfrm>
            <a:off x="1" y="3623"/>
            <a:ext cx="12192000" cy="518323"/>
          </a:xfrm>
          <a:prstGeom prst="rect">
            <a:avLst/>
          </a:prstGeom>
          <a:solidFill>
            <a:srgbClr val="821F52"/>
          </a:solidFill>
          <a:ln>
            <a:solidFill>
              <a:srgbClr val="821F52"/>
            </a:solidFill>
          </a:ln>
        </p:spPr>
        <p:txBody>
          <a:bodyPr vert="horz" lIns="91440" tIns="45720" rIns="91440" bIns="45720" rtlCol="0" anchor="ctr">
            <a:normAutofit/>
          </a:bodyPr>
          <a:lstStyle>
            <a:lvl1pPr algn="ctr" defTabSz="914400" rtl="0" eaLnBrk="1" latinLnBrk="0" hangingPunct="1">
              <a:lnSpc>
                <a:spcPct val="90000"/>
              </a:lnSpc>
              <a:spcBef>
                <a:spcPct val="0"/>
              </a:spcBef>
              <a:buNone/>
              <a:defRPr sz="4000" b="1" i="0" kern="1200">
                <a:solidFill>
                  <a:schemeClr val="bg1"/>
                </a:solidFill>
                <a:latin typeface="Calibri" panose="020F0502020204030204" pitchFamily="34" charset="0"/>
                <a:ea typeface="+mj-ea"/>
                <a:cs typeface="Calibri" panose="020F0502020204030204" pitchFamily="34" charset="0"/>
              </a:defRPr>
            </a:lvl1pPr>
          </a:lstStyle>
          <a:p>
            <a:pPr algn="l"/>
            <a:r>
              <a:rPr lang="en-GB" sz="3000" dirty="0"/>
              <a:t>SUPPORTIVE SKILLS DEPARTMENT</a:t>
            </a:r>
          </a:p>
        </p:txBody>
      </p:sp>
      <p:sp>
        <p:nvSpPr>
          <p:cNvPr id="5" name="Title 1">
            <a:extLst>
              <a:ext uri="{FF2B5EF4-FFF2-40B4-BE49-F238E27FC236}">
                <a16:creationId xmlns:a16="http://schemas.microsoft.com/office/drawing/2014/main" id="{46A77F8A-54B4-B52D-8134-B2887AB875B4}"/>
              </a:ext>
            </a:extLst>
          </p:cNvPr>
          <p:cNvSpPr txBox="1">
            <a:spLocks/>
          </p:cNvSpPr>
          <p:nvPr userDrawn="1"/>
        </p:nvSpPr>
        <p:spPr>
          <a:xfrm>
            <a:off x="2646871" y="530478"/>
            <a:ext cx="6592020" cy="7794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800" b="1" i="0" kern="1200">
                <a:solidFill>
                  <a:schemeClr val="tx1"/>
                </a:solidFill>
                <a:latin typeface="Calibri" panose="020F0502020204030204" pitchFamily="34" charset="0"/>
                <a:ea typeface="+mj-ea"/>
                <a:cs typeface="Calibri" panose="020F0502020204030204" pitchFamily="34" charset="0"/>
              </a:defRPr>
            </a:lvl1pPr>
          </a:lstStyle>
          <a:p>
            <a:pPr marL="0" indent="0">
              <a:buFont typeface="Arial" panose="020B0604020202020204" pitchFamily="34" charset="0"/>
              <a:buNone/>
            </a:pPr>
            <a:endParaRPr lang="en-GB" sz="2000" dirty="0"/>
          </a:p>
        </p:txBody>
      </p:sp>
      <p:sp>
        <p:nvSpPr>
          <p:cNvPr id="13" name="Rectangle 12">
            <a:extLst>
              <a:ext uri="{FF2B5EF4-FFF2-40B4-BE49-F238E27FC236}">
                <a16:creationId xmlns:a16="http://schemas.microsoft.com/office/drawing/2014/main" id="{F8130154-03D2-78F1-86F3-33D9B30D1A63}"/>
              </a:ext>
            </a:extLst>
          </p:cNvPr>
          <p:cNvSpPr/>
          <p:nvPr userDrawn="1"/>
        </p:nvSpPr>
        <p:spPr>
          <a:xfrm>
            <a:off x="838197" y="617132"/>
            <a:ext cx="1480042" cy="779463"/>
          </a:xfrm>
          <a:prstGeom prst="rect">
            <a:avLst/>
          </a:prstGeom>
          <a:solidFill>
            <a:srgbClr val="D7DEE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r>
              <a:rPr lang="en-GB" sz="2400" b="1" dirty="0">
                <a:solidFill>
                  <a:schemeClr val="tx1"/>
                </a:solidFill>
              </a:rPr>
              <a:t>STUDENT:</a:t>
            </a:r>
          </a:p>
        </p:txBody>
      </p:sp>
    </p:spTree>
    <p:extLst>
      <p:ext uri="{BB962C8B-B14F-4D97-AF65-F5344CB8AC3E}">
        <p14:creationId xmlns:p14="http://schemas.microsoft.com/office/powerpoint/2010/main" val="7341411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1CAE83A-8545-B143-3BBF-34D3CB939D1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6B814AFD-0820-BB07-8361-EEB22586FBA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5BAB1DA-5AF3-011C-BFB2-D73BE1B4B21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A5D87B0-683C-EA49-AFA1-5057F9DAAB78}" type="datetimeFigureOut">
              <a:rPr lang="en-GB" smtClean="0"/>
              <a:t>03/07/2026</a:t>
            </a:fld>
            <a:endParaRPr lang="en-GB"/>
          </a:p>
        </p:txBody>
      </p:sp>
      <p:sp>
        <p:nvSpPr>
          <p:cNvPr id="5" name="Footer Placeholder 4">
            <a:extLst>
              <a:ext uri="{FF2B5EF4-FFF2-40B4-BE49-F238E27FC236}">
                <a16:creationId xmlns:a16="http://schemas.microsoft.com/office/drawing/2014/main" id="{56C3EC2E-8773-FC09-93B5-F06BC178BBA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FE549E9-6B7D-38E1-9902-97E5219245F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2983FF-D357-4C40-8605-08BEEA1F9CED}" type="slidenum">
              <a:rPr lang="en-GB" smtClean="0"/>
              <a:t>‹#›</a:t>
            </a:fld>
            <a:endParaRPr lang="en-GB"/>
          </a:p>
        </p:txBody>
      </p:sp>
    </p:spTree>
    <p:extLst>
      <p:ext uri="{BB962C8B-B14F-4D97-AF65-F5344CB8AC3E}">
        <p14:creationId xmlns:p14="http://schemas.microsoft.com/office/powerpoint/2010/main" val="41662691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4" r:id="rId4"/>
    <p:sldLayoutId id="2147483655" r:id="rId5"/>
    <p:sldLayoutId id="2147483659" r:id="rId6"/>
    <p:sldLayoutId id="2147483657" r:id="rId7"/>
    <p:sldLayoutId id="2147483658" r:id="rId8"/>
    <p:sldLayoutId id="2147483660" r:id="rId9"/>
  </p:sldLayoutIdLst>
  <p:txStyles>
    <p:titleStyle>
      <a:lvl1pPr algn="l" defTabSz="914400" rtl="0" eaLnBrk="1" latinLnBrk="0" hangingPunct="1">
        <a:lnSpc>
          <a:spcPct val="90000"/>
        </a:lnSpc>
        <a:spcBef>
          <a:spcPct val="0"/>
        </a:spcBef>
        <a:buNone/>
        <a:defRPr sz="3200" b="1" i="0" kern="1200">
          <a:solidFill>
            <a:schemeClr val="tx1"/>
          </a:solidFill>
          <a:latin typeface="Calibri" panose="020F0502020204030204" pitchFamily="34" charset="0"/>
          <a:ea typeface="+mj-ea"/>
          <a:cs typeface="Calibri" panose="020F050202020403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2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04A616D-53FC-03AE-C7F4-6B6080E2C118}"/>
              </a:ext>
            </a:extLst>
          </p:cNvPr>
          <p:cNvSpPr txBox="1"/>
          <p:nvPr/>
        </p:nvSpPr>
        <p:spPr>
          <a:xfrm>
            <a:off x="1" y="235974"/>
            <a:ext cx="12192000" cy="769441"/>
          </a:xfrm>
          <a:prstGeom prst="rect">
            <a:avLst/>
          </a:prstGeom>
          <a:solidFill>
            <a:srgbClr val="821F52"/>
          </a:solidFill>
        </p:spPr>
        <p:txBody>
          <a:bodyPr wrap="square" rtlCol="0">
            <a:spAutoFit/>
          </a:bodyPr>
          <a:lstStyle/>
          <a:p>
            <a:r>
              <a:rPr lang="en-GB" sz="4400" dirty="0">
                <a:solidFill>
                  <a:schemeClr val="bg1"/>
                </a:solidFill>
              </a:rPr>
              <a:t>Instrumental Lessons at SHSCC</a:t>
            </a:r>
          </a:p>
        </p:txBody>
      </p:sp>
      <p:sp>
        <p:nvSpPr>
          <p:cNvPr id="3" name="TextBox 2">
            <a:extLst>
              <a:ext uri="{FF2B5EF4-FFF2-40B4-BE49-F238E27FC236}">
                <a16:creationId xmlns:a16="http://schemas.microsoft.com/office/drawing/2014/main" id="{7E3D0176-4B09-79DF-14B6-409A5180EC90}"/>
              </a:ext>
            </a:extLst>
          </p:cNvPr>
          <p:cNvSpPr txBox="1"/>
          <p:nvPr/>
        </p:nvSpPr>
        <p:spPr>
          <a:xfrm>
            <a:off x="1" y="1189703"/>
            <a:ext cx="12192000" cy="4708981"/>
          </a:xfrm>
          <a:prstGeom prst="rect">
            <a:avLst/>
          </a:prstGeom>
          <a:noFill/>
        </p:spPr>
        <p:txBody>
          <a:bodyPr wrap="square" rtlCol="0">
            <a:spAutoFit/>
          </a:bodyPr>
          <a:lstStyle/>
          <a:p>
            <a:r>
              <a:rPr lang="en-GB" sz="2000" dirty="0"/>
              <a:t>SHSCC Music Department are supported by an experienced team of visiting music teachers who provide lessons for students at the start of their musical journey and those wanting to continue lessons. </a:t>
            </a:r>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r>
              <a:rPr lang="en-GB" sz="2000" b="1" dirty="0"/>
              <a:t>When</a:t>
            </a:r>
            <a:r>
              <a:rPr lang="en-GB" sz="2000" dirty="0"/>
              <a:t>: Lessons take place during the school day on a rota basis and are held in the practice rooms in the music department.</a:t>
            </a:r>
          </a:p>
          <a:p>
            <a:r>
              <a:rPr lang="en-GB" sz="2000" b="1" dirty="0"/>
              <a:t>Cost</a:t>
            </a:r>
            <a:r>
              <a:rPr lang="en-GB" sz="2000" dirty="0"/>
              <a:t>: There is a charge for these lessons full details of prices are available in the instrumental music letter. </a:t>
            </a:r>
          </a:p>
          <a:p>
            <a:r>
              <a:rPr lang="en-GB" sz="2000" b="1" dirty="0"/>
              <a:t>Questions</a:t>
            </a:r>
            <a:r>
              <a:rPr lang="en-GB" sz="2000" dirty="0"/>
              <a:t>: If you have any questions please get in touch via the school office – office@sirharrysmith.com</a:t>
            </a:r>
          </a:p>
          <a:p>
            <a:endParaRPr lang="en-GB" sz="2000" dirty="0"/>
          </a:p>
          <a:p>
            <a:r>
              <a:rPr lang="en-GB" sz="2000" dirty="0"/>
              <a:t>We look forward to meeting our new musicians and helping you to get involved in our extra-curricular provision. </a:t>
            </a:r>
          </a:p>
        </p:txBody>
      </p:sp>
      <p:graphicFrame>
        <p:nvGraphicFramePr>
          <p:cNvPr id="9" name="Table 8">
            <a:extLst>
              <a:ext uri="{FF2B5EF4-FFF2-40B4-BE49-F238E27FC236}">
                <a16:creationId xmlns:a16="http://schemas.microsoft.com/office/drawing/2014/main" id="{1862218C-4ED7-66C0-21A8-8A3B53E1882E}"/>
              </a:ext>
            </a:extLst>
          </p:cNvPr>
          <p:cNvGraphicFramePr>
            <a:graphicFrameLocks noGrp="1"/>
          </p:cNvGraphicFramePr>
          <p:nvPr>
            <p:extLst>
              <p:ext uri="{D42A27DB-BD31-4B8C-83A1-F6EECF244321}">
                <p14:modId xmlns:p14="http://schemas.microsoft.com/office/powerpoint/2010/main" val="3875932206"/>
              </p:ext>
            </p:extLst>
          </p:nvPr>
        </p:nvGraphicFramePr>
        <p:xfrm>
          <a:off x="491612" y="1895662"/>
          <a:ext cx="5974737" cy="2011680"/>
        </p:xfrm>
        <a:graphic>
          <a:graphicData uri="http://schemas.openxmlformats.org/drawingml/2006/table">
            <a:tbl>
              <a:tblPr firstRow="1" bandRow="1">
                <a:tableStyleId>{6E25E649-3F16-4E02-A733-19D2CDBF48F0}</a:tableStyleId>
              </a:tblPr>
              <a:tblGrid>
                <a:gridCol w="2975899">
                  <a:extLst>
                    <a:ext uri="{9D8B030D-6E8A-4147-A177-3AD203B41FA5}">
                      <a16:colId xmlns:a16="http://schemas.microsoft.com/office/drawing/2014/main" val="3397922695"/>
                    </a:ext>
                  </a:extLst>
                </a:gridCol>
                <a:gridCol w="2998838">
                  <a:extLst>
                    <a:ext uri="{9D8B030D-6E8A-4147-A177-3AD203B41FA5}">
                      <a16:colId xmlns:a16="http://schemas.microsoft.com/office/drawing/2014/main" val="2462055181"/>
                    </a:ext>
                  </a:extLst>
                </a:gridCol>
              </a:tblGrid>
              <a:tr h="303489">
                <a:tc>
                  <a:txBody>
                    <a:bodyPr/>
                    <a:lstStyle/>
                    <a:p>
                      <a:r>
                        <a:rPr lang="en-GB" sz="1600" dirty="0"/>
                        <a:t>Instruments offered</a:t>
                      </a:r>
                    </a:p>
                  </a:txBody>
                  <a:tcPr>
                    <a:solidFill>
                      <a:srgbClr val="821F52"/>
                    </a:solidFill>
                  </a:tcPr>
                </a:tc>
                <a:tc>
                  <a:txBody>
                    <a:bodyPr/>
                    <a:lstStyle/>
                    <a:p>
                      <a:r>
                        <a:rPr lang="en-GB" sz="1600" dirty="0"/>
                        <a:t>Teacher</a:t>
                      </a:r>
                    </a:p>
                  </a:txBody>
                  <a:tcPr>
                    <a:solidFill>
                      <a:srgbClr val="821F52"/>
                    </a:solidFill>
                  </a:tcPr>
                </a:tc>
                <a:extLst>
                  <a:ext uri="{0D108BD9-81ED-4DB2-BD59-A6C34878D82A}">
                    <a16:rowId xmlns:a16="http://schemas.microsoft.com/office/drawing/2014/main" val="3919008285"/>
                  </a:ext>
                </a:extLst>
              </a:tr>
              <a:tr h="303489">
                <a:tc>
                  <a:txBody>
                    <a:bodyPr/>
                    <a:lstStyle/>
                    <a:p>
                      <a:r>
                        <a:rPr lang="en-GB" sz="1600" dirty="0"/>
                        <a:t>Clarinet/Piano/Keyboard</a:t>
                      </a:r>
                    </a:p>
                  </a:txBody>
                  <a:tcPr/>
                </a:tc>
                <a:tc>
                  <a:txBody>
                    <a:bodyPr/>
                    <a:lstStyle/>
                    <a:p>
                      <a:r>
                        <a:rPr lang="en-GB" sz="1600" dirty="0"/>
                        <a:t>Mrs King</a:t>
                      </a:r>
                    </a:p>
                  </a:txBody>
                  <a:tcPr/>
                </a:tc>
                <a:extLst>
                  <a:ext uri="{0D108BD9-81ED-4DB2-BD59-A6C34878D82A}">
                    <a16:rowId xmlns:a16="http://schemas.microsoft.com/office/drawing/2014/main" val="1152110946"/>
                  </a:ext>
                </a:extLst>
              </a:tr>
              <a:tr h="303489">
                <a:tc>
                  <a:txBody>
                    <a:bodyPr/>
                    <a:lstStyle/>
                    <a:p>
                      <a:r>
                        <a:rPr lang="en-GB" sz="1600" dirty="0"/>
                        <a:t>Guitar/Bass Guitar/Ukulele</a:t>
                      </a:r>
                    </a:p>
                  </a:txBody>
                  <a:tcPr/>
                </a:tc>
                <a:tc>
                  <a:txBody>
                    <a:bodyPr/>
                    <a:lstStyle/>
                    <a:p>
                      <a:r>
                        <a:rPr lang="en-GB" sz="1600" dirty="0"/>
                        <a:t>Mr Whiston</a:t>
                      </a:r>
                    </a:p>
                  </a:txBody>
                  <a:tcPr/>
                </a:tc>
                <a:extLst>
                  <a:ext uri="{0D108BD9-81ED-4DB2-BD59-A6C34878D82A}">
                    <a16:rowId xmlns:a16="http://schemas.microsoft.com/office/drawing/2014/main" val="626312342"/>
                  </a:ext>
                </a:extLst>
              </a:tr>
              <a:tr h="303489">
                <a:tc>
                  <a:txBody>
                    <a:bodyPr/>
                    <a:lstStyle/>
                    <a:p>
                      <a:r>
                        <a:rPr lang="en-GB" sz="1600" dirty="0"/>
                        <a:t>Drum Kit</a:t>
                      </a:r>
                    </a:p>
                  </a:txBody>
                  <a:tcPr/>
                </a:tc>
                <a:tc>
                  <a:txBody>
                    <a:bodyPr/>
                    <a:lstStyle/>
                    <a:p>
                      <a:r>
                        <a:rPr lang="en-GB" sz="1600" dirty="0"/>
                        <a:t>Mr Hill</a:t>
                      </a:r>
                    </a:p>
                  </a:txBody>
                  <a:tcPr/>
                </a:tc>
                <a:extLst>
                  <a:ext uri="{0D108BD9-81ED-4DB2-BD59-A6C34878D82A}">
                    <a16:rowId xmlns:a16="http://schemas.microsoft.com/office/drawing/2014/main" val="1290971221"/>
                  </a:ext>
                </a:extLst>
              </a:tr>
              <a:tr h="303489">
                <a:tc>
                  <a:txBody>
                    <a:bodyPr/>
                    <a:lstStyle/>
                    <a:p>
                      <a:r>
                        <a:rPr lang="en-GB" sz="1600" dirty="0"/>
                        <a:t>Vocal Lessons</a:t>
                      </a:r>
                    </a:p>
                  </a:txBody>
                  <a:tcPr/>
                </a:tc>
                <a:tc>
                  <a:txBody>
                    <a:bodyPr/>
                    <a:lstStyle/>
                    <a:p>
                      <a:r>
                        <a:rPr lang="en-GB" sz="1600" dirty="0"/>
                        <a:t>Mrs Carr</a:t>
                      </a:r>
                    </a:p>
                  </a:txBody>
                  <a:tcPr/>
                </a:tc>
                <a:extLst>
                  <a:ext uri="{0D108BD9-81ED-4DB2-BD59-A6C34878D82A}">
                    <a16:rowId xmlns:a16="http://schemas.microsoft.com/office/drawing/2014/main" val="3998378169"/>
                  </a:ext>
                </a:extLst>
              </a:tr>
              <a:tr h="303489">
                <a:tc>
                  <a:txBody>
                    <a:bodyPr/>
                    <a:lstStyle/>
                    <a:p>
                      <a:r>
                        <a:rPr lang="en-GB" sz="1600" dirty="0"/>
                        <a:t>Drum Kit/Violin/Cello</a:t>
                      </a:r>
                    </a:p>
                  </a:txBody>
                  <a:tcPr/>
                </a:tc>
                <a:tc>
                  <a:txBody>
                    <a:bodyPr/>
                    <a:lstStyle/>
                    <a:p>
                      <a:r>
                        <a:rPr lang="en-GB" sz="1600" dirty="0"/>
                        <a:t>Mr Westbrook</a:t>
                      </a:r>
                    </a:p>
                  </a:txBody>
                  <a:tcPr/>
                </a:tc>
                <a:extLst>
                  <a:ext uri="{0D108BD9-81ED-4DB2-BD59-A6C34878D82A}">
                    <a16:rowId xmlns:a16="http://schemas.microsoft.com/office/drawing/2014/main" val="2644692901"/>
                  </a:ext>
                </a:extLst>
              </a:tr>
            </a:tbl>
          </a:graphicData>
        </a:graphic>
      </p:graphicFrame>
    </p:spTree>
    <p:extLst>
      <p:ext uri="{BB962C8B-B14F-4D97-AF65-F5344CB8AC3E}">
        <p14:creationId xmlns:p14="http://schemas.microsoft.com/office/powerpoint/2010/main" val="275386560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HS_Presentation" id="{24938466-CD0E-564B-943B-4FCB6FD03C50}" vid="{8F5428D1-A6B8-B846-BFD9-A62A99C5FB5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ab4986ec-c441-4a1e-93a9-deb785bd6d78" xsi:nil="true"/>
    <lcf76f155ced4ddcb4097134ff3c332f xmlns="b8804a3c-36fa-4a33-aa2f-78626964ddad">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AAC41E85866DD4CAA6C3A7D6D532218" ma:contentTypeVersion="16" ma:contentTypeDescription="Create a new document." ma:contentTypeScope="" ma:versionID="558dcb70f10c67185725d0eef6abd5fb">
  <xsd:schema xmlns:xsd="http://www.w3.org/2001/XMLSchema" xmlns:xs="http://www.w3.org/2001/XMLSchema" xmlns:p="http://schemas.microsoft.com/office/2006/metadata/properties" xmlns:ns2="b8804a3c-36fa-4a33-aa2f-78626964ddad" xmlns:ns3="ab4986ec-c441-4a1e-93a9-deb785bd6d78" targetNamespace="http://schemas.microsoft.com/office/2006/metadata/properties" ma:root="true" ma:fieldsID="f326895ad231480d9d183486da315e6c" ns2:_="" ns3:_="">
    <xsd:import namespace="b8804a3c-36fa-4a33-aa2f-78626964ddad"/>
    <xsd:import namespace="ab4986ec-c441-4a1e-93a9-deb785bd6d78"/>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3:SharedWithUsers" minOccurs="0"/>
                <xsd:element ref="ns3:SharedWithDetails" minOccurs="0"/>
                <xsd:element ref="ns2:MediaServiceObjectDetectorVersions" minOccurs="0"/>
                <xsd:element ref="ns2:MediaServiceSearchProperties" minOccurs="0"/>
                <xsd:element ref="ns2:MediaServiceGenerationTime" minOccurs="0"/>
                <xsd:element ref="ns2:MediaServiceEventHashCode" minOccurs="0"/>
                <xsd:element ref="ns2:lcf76f155ced4ddcb4097134ff3c332f" minOccurs="0"/>
                <xsd:element ref="ns3:TaxCatchAll" minOccurs="0"/>
                <xsd:element ref="ns2:MediaServiceOCR" minOccurs="0"/>
                <xsd:element ref="ns2:MediaServiceBillingMetadata"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8804a3c-36fa-4a33-aa2f-78626964dda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763978ba-3397-4a3b-b1cc-a2318c41592f"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element name="MediaServiceLocation" ma:index="23"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b4986ec-c441-4a1e-93a9-deb785bd6d78"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149efd95-27fc-497a-a3ee-32e0fb13da83}" ma:internalName="TaxCatchAll" ma:showField="CatchAllData" ma:web="ab4986ec-c441-4a1e-93a9-deb785bd6d7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5C11C7F-F82A-4FD0-9A99-602EF88A63C3}">
  <ds:schemaRefs>
    <ds:schemaRef ds:uri="http://schemas.microsoft.com/office/2006/documentManagement/types"/>
    <ds:schemaRef ds:uri="http://schemas.microsoft.com/office/2006/metadata/properties"/>
    <ds:schemaRef ds:uri="ab4986ec-c441-4a1e-93a9-deb785bd6d78"/>
    <ds:schemaRef ds:uri="http://purl.org/dc/terms/"/>
    <ds:schemaRef ds:uri="http://schemas.openxmlformats.org/package/2006/metadata/core-properties"/>
    <ds:schemaRef ds:uri="http://purl.org/dc/dcmitype/"/>
    <ds:schemaRef ds:uri="http://schemas.microsoft.com/office/infopath/2007/PartnerControls"/>
    <ds:schemaRef ds:uri="b8804a3c-36fa-4a33-aa2f-78626964ddad"/>
    <ds:schemaRef ds:uri="http://www.w3.org/XML/1998/namespace"/>
    <ds:schemaRef ds:uri="http://purl.org/dc/elements/1.1/"/>
  </ds:schemaRefs>
</ds:datastoreItem>
</file>

<file path=customXml/itemProps2.xml><?xml version="1.0" encoding="utf-8"?>
<ds:datastoreItem xmlns:ds="http://schemas.openxmlformats.org/officeDocument/2006/customXml" ds:itemID="{BE6AA311-89FA-4C9E-B84C-9A4C8D4096BE}">
  <ds:schemaRefs>
    <ds:schemaRef ds:uri="http://schemas.microsoft.com/sharepoint/v3/contenttype/forms"/>
  </ds:schemaRefs>
</ds:datastoreItem>
</file>

<file path=customXml/itemProps3.xml><?xml version="1.0" encoding="utf-8"?>
<ds:datastoreItem xmlns:ds="http://schemas.openxmlformats.org/officeDocument/2006/customXml" ds:itemID="{DEA9A422-1FD5-4C21-85A3-D9B4F96B8B27}">
  <ds:schemaRefs>
    <ds:schemaRef ds:uri="ab4986ec-c441-4a1e-93a9-deb785bd6d78"/>
    <ds:schemaRef ds:uri="b8804a3c-36fa-4a33-aa2f-78626964dda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SHS_Presentation_Intentions_MCR</Template>
  <TotalTime>321</TotalTime>
  <Words>156</Words>
  <Application>Microsoft Office PowerPoint</Application>
  <PresentationFormat>Widescreen</PresentationFormat>
  <Paragraphs>26</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Aptos</vt:lpstr>
      <vt:lpstr>Arial</vt:lpstr>
      <vt:lpstr>Calibri</vt:lpstr>
      <vt:lpstr>Office Theme</vt:lpstr>
      <vt:lpstr>PowerPoint Presentation</vt:lpstr>
    </vt:vector>
  </TitlesOfParts>
  <Company>Aspire Learning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Mark Crane</dc:creator>
  <cp:lastModifiedBy>Emma Gray</cp:lastModifiedBy>
  <cp:revision>30</cp:revision>
  <dcterms:created xsi:type="dcterms:W3CDTF">2025-09-22T20:37:27Z</dcterms:created>
  <dcterms:modified xsi:type="dcterms:W3CDTF">2026-07-03T09:01:28Z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0x010100AAAC41E85866DD4CAA6C3A7D6D532218</vt:lpwstr>
  </property>
  <property fmtid="{D5CDD505-2E9C-101B-9397-08002B2CF9AE}" pid="3" name="MediaServiceImageTags">
    <vt:lpwstr/>
  </property>
</Properties>
</file>