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84" r:id="rId1"/>
  </p:sldMasterIdLst>
  <p:notesMasterIdLst>
    <p:notesMasterId r:id="rId5"/>
  </p:notesMasterIdLst>
  <p:handoutMasterIdLst>
    <p:handoutMasterId r:id="rId6"/>
  </p:handoutMasterIdLst>
  <p:sldIdLst>
    <p:sldId id="273" r:id="rId2"/>
    <p:sldId id="292" r:id="rId3"/>
    <p:sldId id="293" r:id="rId4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21B70A37-FBF1-4BBE-8E85-4976F7DBD8E2}">
          <p14:sldIdLst>
            <p14:sldId id="273"/>
          </p14:sldIdLst>
        </p14:section>
        <p14:section name="Drawing and collecting" id="{F65C897F-F034-43B1-8A4D-7FBC78C70746}">
          <p14:sldIdLst>
            <p14:sldId id="292"/>
            <p14:sldId id="29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234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9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8638EC-5B06-4812-8F0D-744595E92DE4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9" y="9429750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33191-54CD-4518-9475-ED7A02D86A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1098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2C9728-73E7-40BC-BCFB-DAA97F6EFBA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30585-8761-4F15-9183-6CA2496A66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743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14350" y="1945591"/>
            <a:ext cx="5829300" cy="116542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514350" y="6186214"/>
            <a:ext cx="5829300" cy="116542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514350" y="2144681"/>
            <a:ext cx="5829300" cy="39624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5426085" y="5932367"/>
            <a:ext cx="685800" cy="13208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1502" y="2068767"/>
            <a:ext cx="5694998" cy="4385056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48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1789" y="6339840"/>
            <a:ext cx="4438841" cy="1545336"/>
          </a:xfrm>
        </p:spPr>
        <p:txBody>
          <a:bodyPr>
            <a:normAutofit/>
          </a:bodyPr>
          <a:lstStyle>
            <a:lvl1pPr marL="0" indent="0" algn="l">
              <a:buNone/>
              <a:defRPr sz="1350" b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350"/>
            </a:lvl4pPr>
            <a:lvl5pPr marL="1371600" indent="0" algn="ctr">
              <a:buNone/>
              <a:defRPr sz="1350"/>
            </a:lvl5pPr>
            <a:lvl6pPr marL="1714500" indent="0" algn="ctr">
              <a:buNone/>
              <a:defRPr sz="1350"/>
            </a:lvl6pPr>
            <a:lvl7pPr marL="2057400" indent="0" algn="ctr">
              <a:buNone/>
              <a:defRPr sz="1350"/>
            </a:lvl7pPr>
            <a:lvl8pPr marL="2400300" indent="0" algn="ctr">
              <a:buNone/>
              <a:defRPr sz="1350"/>
            </a:lvl8pPr>
            <a:lvl9pPr marL="2743200" indent="0" algn="ctr">
              <a:buNone/>
              <a:defRPr sz="135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4" y="9060690"/>
            <a:ext cx="3559302" cy="527403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33210" y="6105948"/>
            <a:ext cx="671551" cy="924560"/>
          </a:xfrm>
        </p:spPr>
        <p:txBody>
          <a:bodyPr/>
          <a:lstStyle>
            <a:lvl1pPr>
              <a:defRPr sz="2100" b="1"/>
            </a:lvl1pPr>
          </a:lstStyle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33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853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103762"/>
            <a:ext cx="6858000" cy="2802237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009" y="1769872"/>
            <a:ext cx="5220653" cy="508508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248" y="7251192"/>
            <a:ext cx="5092065" cy="1540933"/>
          </a:xfrm>
        </p:spPr>
        <p:txBody>
          <a:bodyPr anchor="t">
            <a:normAutofit/>
          </a:bodyPr>
          <a:lstStyle>
            <a:lvl1pPr marL="0" indent="0">
              <a:buNone/>
              <a:defRPr sz="1350" b="0">
                <a:solidFill>
                  <a:schemeClr val="accent1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33938" y="9060690"/>
            <a:ext cx="1487424" cy="527403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27074" y="9060689"/>
            <a:ext cx="3559302" cy="527403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475397" y="3510900"/>
            <a:ext cx="685800" cy="13208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088" y="3623543"/>
            <a:ext cx="668418" cy="1040480"/>
          </a:xfrm>
        </p:spPr>
        <p:txBody>
          <a:bodyPr/>
          <a:lstStyle>
            <a:lvl1pPr>
              <a:defRPr sz="2100"/>
            </a:lvl1pPr>
          </a:lstStyle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904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3169920"/>
            <a:ext cx="2743200" cy="574548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94164" y="3169920"/>
            <a:ext cx="2743200" cy="574548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489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2958592"/>
            <a:ext cx="2743200" cy="924560"/>
          </a:xfrm>
        </p:spPr>
        <p:txBody>
          <a:bodyPr anchor="ctr">
            <a:normAutofit/>
          </a:bodyPr>
          <a:lstStyle>
            <a:lvl1pPr marL="0" indent="0">
              <a:buNone/>
              <a:defRPr sz="1500" b="1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" y="3962400"/>
            <a:ext cx="2743200" cy="475488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15595" y="2958592"/>
            <a:ext cx="2743200" cy="924560"/>
          </a:xfrm>
        </p:spPr>
        <p:txBody>
          <a:bodyPr anchor="ctr">
            <a:normAutofit/>
          </a:bodyPr>
          <a:lstStyle>
            <a:lvl1pPr marL="0" indent="0">
              <a:buNone/>
              <a:defRPr sz="1500" b="1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15595" y="3962400"/>
            <a:ext cx="2743200" cy="475488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990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420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446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670854" y="2"/>
            <a:ext cx="2187146" cy="9905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9173" y="990600"/>
            <a:ext cx="1800225" cy="2509520"/>
          </a:xfrm>
        </p:spPr>
        <p:txBody>
          <a:bodyPr anchor="b">
            <a:normAutofit/>
          </a:bodyPr>
          <a:lstStyle>
            <a:lvl1pPr>
              <a:defRPr sz="21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990600"/>
            <a:ext cx="3775329" cy="7251192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09173" y="3500120"/>
            <a:ext cx="1800225" cy="47548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013">
                <a:solidFill>
                  <a:schemeClr val="accent1">
                    <a:lumMod val="5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6391998" y="9035373"/>
            <a:ext cx="294894" cy="567944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016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670854" y="2"/>
            <a:ext cx="2187146" cy="9905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9173" y="990600"/>
            <a:ext cx="1800225" cy="2509520"/>
          </a:xfrm>
        </p:spPr>
        <p:txBody>
          <a:bodyPr anchor="b">
            <a:normAutofit/>
          </a:bodyPr>
          <a:lstStyle>
            <a:lvl1pPr>
              <a:defRPr sz="21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4670854" cy="9906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09173" y="3500120"/>
            <a:ext cx="1800225" cy="47548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013">
                <a:solidFill>
                  <a:schemeClr val="accent1">
                    <a:lumMod val="5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6391998" y="9035373"/>
            <a:ext cx="294894" cy="567944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035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150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770467"/>
            <a:ext cx="1435894" cy="8144933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0076" y="770467"/>
            <a:ext cx="4221956" cy="81449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677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6391998" y="9035373"/>
            <a:ext cx="294894" cy="567944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0" y="700024"/>
            <a:ext cx="5829300" cy="23246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3064256"/>
            <a:ext cx="5829300" cy="5851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494276" y="9060690"/>
            <a:ext cx="1841373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62DDDD0-DD1F-4BDC-BE7A-4BE16CAFC82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9060690"/>
            <a:ext cx="3559302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62510" y="9060690"/>
            <a:ext cx="36004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 b="1" spc="-53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D1C016C6-752B-4169-B792-E081046F4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816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15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bing.com/images/search?view=detailV2&amp;ccid=ehvimoKv&amp;id=31434DE46E4B78841E94E69A541C0123AAFD2A17&amp;thid=OIP.ehvimoKv3_ZSN8rF77j87QHaHa&amp;mediaurl=http://rescoll.fr/blog/wp-content/uploads/2014/12/sculpteo-3D.jpg&amp;exph=1000&amp;expw=1000&amp;q=3d+design+words&amp;simid=608049158508579542&amp;selectedIndex=16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hyperlink" Target="https://www.bing.com/images/search?view=detailV2&amp;ccid=jYSR%2bzJt&amp;id=4431FB8009BB7565E41A0C192C5076A3F6246B2D&amp;thid=OIP.jYSR-zJthLiJpDabI8XvOgHaFJ&amp;mediaurl=https://dab1nmslvvntp.cloudfront.net/wp-content/uploads/2013/08/fin.jpg&amp;exph=410&amp;expw=590&amp;q=design+and+create+words&amp;simid=607992069766905874&amp;selectedIndex=54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subjects/z6hs34j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subTitle" idx="1"/>
          </p:nvPr>
        </p:nvSpPr>
        <p:spPr>
          <a:xfrm>
            <a:off x="818147" y="607644"/>
            <a:ext cx="5269831" cy="765912"/>
          </a:xfrm>
        </p:spPr>
        <p:txBody>
          <a:bodyPr>
            <a:noAutofit/>
          </a:bodyPr>
          <a:lstStyle/>
          <a:p>
            <a:r>
              <a:rPr lang="en-GB" sz="2800" dirty="0" smtClean="0">
                <a:solidFill>
                  <a:schemeClr val="bg1">
                    <a:lumMod val="65000"/>
                  </a:schemeClr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Year 9 transitional work </a:t>
            </a:r>
            <a:r>
              <a:rPr lang="en-GB" sz="2800" dirty="0">
                <a:solidFill>
                  <a:schemeClr val="bg1">
                    <a:lumMod val="65000"/>
                  </a:schemeClr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for</a:t>
            </a:r>
          </a:p>
          <a:p>
            <a:endParaRPr lang="en-GB" sz="3600" b="1" dirty="0" smtClean="0">
              <a:solidFill>
                <a:schemeClr val="bg1">
                  <a:lumMod val="65000"/>
                </a:schemeClr>
              </a:solidFill>
              <a:latin typeface="3ds" panose="02000503020000020004" pitchFamily="2" charset="0"/>
            </a:endParaRPr>
          </a:p>
          <a:p>
            <a:r>
              <a:rPr lang="en-GB" sz="28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endParaRPr lang="en-GB" sz="2800" dirty="0">
              <a:solidFill>
                <a:schemeClr val="bg1">
                  <a:lumMod val="65000"/>
                </a:schemeClr>
              </a:solidFill>
            </a:endParaRPr>
          </a:p>
          <a:p>
            <a:pPr lvl="6" algn="l"/>
            <a:endParaRPr lang="en-GB" sz="3400" b="1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BD2F3D-767E-4FD2-8A83-4C0AF13FA48C}"/>
              </a:ext>
            </a:extLst>
          </p:cNvPr>
          <p:cNvSpPr/>
          <p:nvPr/>
        </p:nvSpPr>
        <p:spPr>
          <a:xfrm>
            <a:off x="3982452" y="8915400"/>
            <a:ext cx="2105526" cy="6497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7" name="Picture 6" descr="Image result for 3d design word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0" y="1362077"/>
            <a:ext cx="2814887" cy="2544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9" descr="Image result for design and create words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543" y="4448974"/>
            <a:ext cx="3353727" cy="232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8" descr="7D1C4A0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0" y="7381875"/>
            <a:ext cx="3634560" cy="2309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2162175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0" i="0" u="none" strike="noStrike" cap="none" normalizeH="0" baseline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</a:t>
            </a:r>
            <a:endParaRPr kumimoji="0" lang="en-GB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3353515"/>
            <a:ext cx="25199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rgbClr val="1A0DAB"/>
                </a:solidFill>
                <a:effectLst/>
                <a:latin typeface="Bradley Hand ITC" panose="03070402050302030203" pitchFamily="66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4772025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0" i="0" u="none" strike="noStrike" cap="none" normalizeH="0" baseline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</a:t>
            </a:r>
            <a:endParaRPr kumimoji="0" lang="en-GB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100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4">
            <a:extLst>
              <a:ext uri="{FF2B5EF4-FFF2-40B4-BE49-F238E27FC236}">
                <a16:creationId xmlns:a16="http://schemas.microsoft.com/office/drawing/2014/main" id="{497C4140-99E6-43DD-A4DD-C51C547E719B}"/>
              </a:ext>
            </a:extLst>
          </p:cNvPr>
          <p:cNvSpPr txBox="1">
            <a:spLocks/>
          </p:cNvSpPr>
          <p:nvPr/>
        </p:nvSpPr>
        <p:spPr>
          <a:xfrm>
            <a:off x="1448542" y="6469777"/>
            <a:ext cx="4427871" cy="2921873"/>
          </a:xfrm>
          <a:prstGeom prst="rect">
            <a:avLst/>
          </a:prstGeom>
        </p:spPr>
        <p:txBody>
          <a:bodyPr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1800">
                <a:solidFill>
                  <a:srgbClr val="000000"/>
                </a:solidFill>
              </a:defRPr>
            </a:pPr>
            <a:endParaRPr lang="en-GB" sz="1800" dirty="0">
              <a:solidFill>
                <a:srgbClr val="747474"/>
              </a:solidFill>
            </a:endParaRPr>
          </a:p>
          <a:p>
            <a:pPr>
              <a:defRPr sz="1800">
                <a:solidFill>
                  <a:srgbClr val="000000"/>
                </a:solidFill>
              </a:defRPr>
            </a:pPr>
            <a:endParaRPr lang="en-GB" sz="1800" dirty="0">
              <a:solidFill>
                <a:srgbClr val="747474"/>
              </a:solidFill>
            </a:endParaRPr>
          </a:p>
        </p:txBody>
      </p:sp>
      <p:sp>
        <p:nvSpPr>
          <p:cNvPr id="5" name="Shape 35">
            <a:extLst>
              <a:ext uri="{FF2B5EF4-FFF2-40B4-BE49-F238E27FC236}">
                <a16:creationId xmlns:a16="http://schemas.microsoft.com/office/drawing/2014/main" id="{A705837E-B99F-4D01-98F3-F072480F6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421385" y="8390121"/>
            <a:ext cx="27051" cy="584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vert="horz" wrap="none" lIns="0" tIns="0" rIns="0" bIns="0" rtlCol="0" anchor="ctr">
            <a:spAutoFit/>
          </a:bodyPr>
          <a:lstStyle>
            <a:lvl1pPr defTabSz="173294">
              <a:defRPr sz="38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 lvl="0"/>
            <a:fld id="{86CB4B4D-7CA3-9044-876B-883B54F8677D}" type="slidenum">
              <a:t>2</a:t>
            </a:fld>
            <a:endParaRPr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CF87DF0-123B-4F05-9A1A-1DED845BE1A5}"/>
              </a:ext>
            </a:extLst>
          </p:cNvPr>
          <p:cNvCxnSpPr>
            <a:cxnSpLocks/>
          </p:cNvCxnSpPr>
          <p:nvPr/>
        </p:nvCxnSpPr>
        <p:spPr>
          <a:xfrm>
            <a:off x="0" y="5346774"/>
            <a:ext cx="685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72306" y="231843"/>
            <a:ext cx="6357094" cy="9479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Welcome to GCSE 3D Design.  The course is located in Design and Technology and involves you designing and creating a range of products/sculptures and design sheets. We hope you are looking forward to returning to school and beginning the course</a:t>
            </a:r>
            <a:r>
              <a:rPr lang="en-GB" dirty="0" smtClean="0"/>
              <a:t>.</a:t>
            </a:r>
          </a:p>
          <a:p>
            <a:endParaRPr lang="en-GB" b="1" dirty="0">
              <a:latin typeface="3ds" panose="02000503020000020004" pitchFamily="2" charset="0"/>
            </a:endParaRPr>
          </a:p>
          <a:p>
            <a:r>
              <a:rPr lang="en-GB" b="1" dirty="0" smtClean="0">
                <a:latin typeface="3ds" panose="02000503020000020004" pitchFamily="2" charset="0"/>
              </a:rPr>
              <a:t>Context</a:t>
            </a:r>
          </a:p>
          <a:p>
            <a:r>
              <a:rPr lang="en-GB" dirty="0"/>
              <a:t>Creative design has never been more relevant than now; it has allowed our engineers, designers and creators to bridge the gaps in goods and services needed by society.  As a subject matter it is diverse, ranging from Computer based skills, design communication, photography and resistant materials</a:t>
            </a:r>
            <a:r>
              <a:rPr lang="en-GB" dirty="0" smtClean="0"/>
              <a:t>.</a:t>
            </a:r>
          </a:p>
          <a:p>
            <a:endParaRPr lang="en-GB" b="1" dirty="0">
              <a:latin typeface="3ds" panose="02000503020000020004" pitchFamily="2" charset="0"/>
            </a:endParaRPr>
          </a:p>
          <a:p>
            <a:r>
              <a:rPr lang="en-GB" b="1" dirty="0" smtClean="0">
                <a:latin typeface="3ds" panose="02000503020000020004" pitchFamily="2" charset="0"/>
              </a:rPr>
              <a:t>Research: </a:t>
            </a:r>
          </a:p>
          <a:p>
            <a:r>
              <a:rPr lang="en-GB" dirty="0" smtClean="0">
                <a:latin typeface="3ds" panose="02000503020000020004" pitchFamily="2" charset="0"/>
              </a:rPr>
              <a:t>We would like you to research </a:t>
            </a:r>
            <a:r>
              <a:rPr lang="en-GB" dirty="0" smtClean="0">
                <a:latin typeface="3ds" panose="02000503020000020004" pitchFamily="2" charset="0"/>
              </a:rPr>
              <a:t>a variety of artists, sculpture and design, these can also include designers such as Gucci, Adidas, et.</a:t>
            </a:r>
            <a:endParaRPr lang="en-GB" sz="1600" dirty="0" smtClean="0">
              <a:latin typeface="3ds" panose="02000503020000020004" pitchFamily="2" charset="0"/>
            </a:endParaRPr>
          </a:p>
          <a:p>
            <a:endParaRPr lang="en-GB" sz="1600" dirty="0">
              <a:latin typeface="3ds" panose="02000503020000020004" pitchFamily="2" charset="0"/>
            </a:endParaRPr>
          </a:p>
          <a:p>
            <a:r>
              <a:rPr lang="en-GB" b="1" dirty="0" smtClean="0">
                <a:latin typeface="3ds" panose="02000503020000020004" pitchFamily="2" charset="0"/>
              </a:rPr>
              <a:t>Production:</a:t>
            </a:r>
          </a:p>
          <a:p>
            <a:r>
              <a:rPr lang="en-GB" dirty="0" smtClean="0"/>
              <a:t>From your research </a:t>
            </a:r>
            <a:r>
              <a:rPr lang="en-GB" dirty="0" smtClean="0"/>
              <a:t>create a mood board showing the types of art, design, styles that interest you. These can be drawn, photographs images off internet or a </a:t>
            </a:r>
            <a:r>
              <a:rPr lang="en-GB" dirty="0" err="1" smtClean="0"/>
              <a:t>combnation</a:t>
            </a:r>
            <a:r>
              <a:rPr lang="en-GB" smtClean="0"/>
              <a:t>.</a:t>
            </a:r>
            <a:endParaRPr lang="en-GB" dirty="0" smtClean="0"/>
          </a:p>
          <a:p>
            <a:endParaRPr lang="en-GB" dirty="0"/>
          </a:p>
          <a:p>
            <a:r>
              <a:rPr lang="en-GB" b="1" dirty="0" smtClean="0"/>
              <a:t>Extension task</a:t>
            </a:r>
          </a:p>
          <a:p>
            <a:r>
              <a:rPr lang="en-GB" dirty="0" smtClean="0"/>
              <a:t>Log </a:t>
            </a:r>
            <a:r>
              <a:rPr lang="en-GB" dirty="0" smtClean="0"/>
              <a:t>onto BBC Bite size, watch the video clip and try answering some of the quizzes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b="1" dirty="0" smtClean="0">
                <a:latin typeface="3ds" panose="02000503020000020004" pitchFamily="2" charset="0"/>
              </a:rPr>
              <a:t>Websites to </a:t>
            </a:r>
            <a:r>
              <a:rPr lang="en-GB" b="1" dirty="0" smtClean="0">
                <a:latin typeface="3ds" panose="02000503020000020004" pitchFamily="2" charset="0"/>
              </a:rPr>
              <a:t>help</a:t>
            </a:r>
          </a:p>
          <a:p>
            <a:r>
              <a:rPr lang="en-GB" u="sng" dirty="0">
                <a:hlinkClick r:id="rId2"/>
              </a:rPr>
              <a:t>https://www.bbc.co.uk/bitesize/subjects/z6hs34j</a:t>
            </a:r>
            <a:r>
              <a:rPr lang="en-GB" dirty="0"/>
              <a:t> </a:t>
            </a:r>
            <a:endParaRPr lang="en-GB" dirty="0" smtClean="0"/>
          </a:p>
          <a:p>
            <a:endParaRPr lang="en-GB" b="1" dirty="0" smtClean="0">
              <a:latin typeface="3ds" panose="02000503020000020004" pitchFamily="2" charset="0"/>
            </a:endParaRPr>
          </a:p>
          <a:p>
            <a:r>
              <a:rPr lang="en-GB" dirty="0"/>
              <a:t>https://www.aqa.org.uk/subjects/art-and-design/gcse/art-and-design-8201-8206/subject-content/three-dimensional-design.</a:t>
            </a:r>
            <a:endParaRPr lang="en-GB" dirty="0"/>
          </a:p>
        </p:txBody>
      </p:sp>
      <p:sp>
        <p:nvSpPr>
          <p:cNvPr id="9" name="AutoShape 2" descr="Interior design moodboard by Laure Bdt Dbn on Dribbble"/>
          <p:cNvSpPr>
            <a:spLocks noChangeAspect="1" noChangeArrowheads="1"/>
          </p:cNvSpPr>
          <p:nvPr/>
        </p:nvSpPr>
        <p:spPr bwMode="auto">
          <a:xfrm>
            <a:off x="155574" y="-144463"/>
            <a:ext cx="1292967" cy="129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209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4">
            <a:extLst>
              <a:ext uri="{FF2B5EF4-FFF2-40B4-BE49-F238E27FC236}">
                <a16:creationId xmlns:a16="http://schemas.microsoft.com/office/drawing/2014/main" id="{497C4140-99E6-43DD-A4DD-C51C547E719B}"/>
              </a:ext>
            </a:extLst>
          </p:cNvPr>
          <p:cNvSpPr txBox="1">
            <a:spLocks/>
          </p:cNvSpPr>
          <p:nvPr/>
        </p:nvSpPr>
        <p:spPr>
          <a:xfrm>
            <a:off x="1448542" y="6469777"/>
            <a:ext cx="4427871" cy="2921873"/>
          </a:xfrm>
          <a:prstGeom prst="rect">
            <a:avLst/>
          </a:prstGeom>
        </p:spPr>
        <p:txBody>
          <a:bodyPr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1800">
                <a:solidFill>
                  <a:srgbClr val="000000"/>
                </a:solidFill>
              </a:defRPr>
            </a:pPr>
            <a:endParaRPr lang="en-GB" sz="1800" dirty="0">
              <a:solidFill>
                <a:srgbClr val="747474"/>
              </a:solidFill>
            </a:endParaRPr>
          </a:p>
          <a:p>
            <a:pPr>
              <a:defRPr sz="1800">
                <a:solidFill>
                  <a:srgbClr val="000000"/>
                </a:solidFill>
              </a:defRPr>
            </a:pPr>
            <a:endParaRPr lang="en-GB" sz="1800" dirty="0">
              <a:solidFill>
                <a:srgbClr val="747474"/>
              </a:solidFill>
            </a:endParaRPr>
          </a:p>
        </p:txBody>
      </p:sp>
      <p:sp>
        <p:nvSpPr>
          <p:cNvPr id="5" name="Shape 35">
            <a:extLst>
              <a:ext uri="{FF2B5EF4-FFF2-40B4-BE49-F238E27FC236}">
                <a16:creationId xmlns:a16="http://schemas.microsoft.com/office/drawing/2014/main" id="{A705837E-B99F-4D01-98F3-F072480F6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421385" y="8390121"/>
            <a:ext cx="27051" cy="584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vert="horz" wrap="none" lIns="0" tIns="0" rIns="0" bIns="0" rtlCol="0" anchor="ctr">
            <a:spAutoFit/>
          </a:bodyPr>
          <a:lstStyle>
            <a:lvl1pPr defTabSz="173294">
              <a:defRPr sz="38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 lvl="0"/>
            <a:fld id="{86CB4B4D-7CA3-9044-876B-883B54F8677D}" type="slidenum">
              <a:t>3</a:t>
            </a:fld>
            <a:endParaRPr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CF87DF0-123B-4F05-9A1A-1DED845BE1A5}"/>
              </a:ext>
            </a:extLst>
          </p:cNvPr>
          <p:cNvCxnSpPr>
            <a:cxnSpLocks/>
          </p:cNvCxnSpPr>
          <p:nvPr/>
        </p:nvCxnSpPr>
        <p:spPr>
          <a:xfrm>
            <a:off x="0" y="5346774"/>
            <a:ext cx="685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utoShape 2" descr="Interior design moodboard by Laure Bdt Dbn on Dribbble"/>
          <p:cNvSpPr>
            <a:spLocks noChangeAspect="1" noChangeArrowheads="1"/>
          </p:cNvSpPr>
          <p:nvPr/>
        </p:nvSpPr>
        <p:spPr bwMode="auto">
          <a:xfrm>
            <a:off x="155574" y="-144463"/>
            <a:ext cx="1292967" cy="129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78" y="502022"/>
            <a:ext cx="3509222" cy="4555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62" y="4471003"/>
            <a:ext cx="6182237" cy="437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9985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3806</TotalTime>
  <Words>203</Words>
  <Application>Microsoft Office PowerPoint</Application>
  <PresentationFormat>A4 Paper (210x297 mm)</PresentationFormat>
  <Paragraphs>32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3" baseType="lpstr">
      <vt:lpstr>Adobe Gothic Std B</vt:lpstr>
      <vt:lpstr>3ds</vt:lpstr>
      <vt:lpstr>Arial</vt:lpstr>
      <vt:lpstr>Bradley Hand ITC</vt:lpstr>
      <vt:lpstr>Calibri</vt:lpstr>
      <vt:lpstr>Helvetica Neue</vt:lpstr>
      <vt:lpstr>Rockwell</vt:lpstr>
      <vt:lpstr>Rockwell Condensed</vt:lpstr>
      <vt:lpstr>Wingdings</vt:lpstr>
      <vt:lpstr>Wood Type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 Teare</dc:creator>
  <cp:lastModifiedBy>Paula Coggan</cp:lastModifiedBy>
  <cp:revision>67</cp:revision>
  <cp:lastPrinted>2017-10-02T10:10:24Z</cp:lastPrinted>
  <dcterms:created xsi:type="dcterms:W3CDTF">2017-09-07T22:27:07Z</dcterms:created>
  <dcterms:modified xsi:type="dcterms:W3CDTF">2020-06-12T14:06:24Z</dcterms:modified>
</cp:coreProperties>
</file>