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61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373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597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265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660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635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41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120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324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9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45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675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62827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36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784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573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327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7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08B2B-99A8-40AB-A474-2AF4D05D8647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F8A43-02AE-45DC-8D12-CE7E7BC88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0663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Rosie Tuffin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/>
              <a:t>Julian Rayner’s lab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200" y="650153"/>
            <a:ext cx="3810000" cy="266700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6934200" y="3509963"/>
            <a:ext cx="38100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Malaria infected Red Blood Cells</a:t>
            </a:r>
          </a:p>
        </p:txBody>
      </p:sp>
    </p:spTree>
    <p:extLst>
      <p:ext uri="{BB962C8B-B14F-4D97-AF65-F5344CB8AC3E}">
        <p14:creationId xmlns:p14="http://schemas.microsoft.com/office/powerpoint/2010/main" val="2313648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582" y="204209"/>
            <a:ext cx="9905998" cy="1478570"/>
          </a:xfrm>
        </p:spPr>
        <p:txBody>
          <a:bodyPr/>
          <a:lstStyle/>
          <a:p>
            <a:r>
              <a:rPr lang="en-GB" b="1" dirty="0"/>
              <a:t>Background of malaria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6582" y="1898909"/>
            <a:ext cx="10789920" cy="456368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241 million cases in 2020, 627,000 deaths. </a:t>
            </a:r>
          </a:p>
          <a:p>
            <a:r>
              <a:rPr lang="en-GB" dirty="0"/>
              <a:t>Every 2 minutes a child under 5 dies.</a:t>
            </a:r>
          </a:p>
          <a:p>
            <a:r>
              <a:rPr lang="en-GB" dirty="0"/>
              <a:t>Malaria is caused by </a:t>
            </a:r>
            <a:r>
              <a:rPr lang="en-GB" i="1" dirty="0"/>
              <a:t>Plasmodium </a:t>
            </a:r>
            <a:r>
              <a:rPr lang="en-GB" dirty="0"/>
              <a:t>species; </a:t>
            </a:r>
            <a:r>
              <a:rPr lang="en-GB" i="1" dirty="0"/>
              <a:t>Plasmodium falciparum </a:t>
            </a:r>
            <a:r>
              <a:rPr lang="en-GB" dirty="0"/>
              <a:t>is</a:t>
            </a:r>
            <a:r>
              <a:rPr lang="en-GB" i="1" dirty="0"/>
              <a:t> </a:t>
            </a:r>
            <a:r>
              <a:rPr lang="en-GB" dirty="0"/>
              <a:t>responsible for the most deaths. </a:t>
            </a:r>
          </a:p>
          <a:p>
            <a:r>
              <a:rPr lang="en-GB" dirty="0"/>
              <a:t>It is carried via mosquitos and then transmitted into the human blood stream. </a:t>
            </a:r>
          </a:p>
          <a:p>
            <a:r>
              <a:rPr lang="en-GB" dirty="0"/>
              <a:t>They enter the red blood cells by using proteins, which bind to the surface and allow infiltration.  </a:t>
            </a:r>
          </a:p>
          <a:p>
            <a:r>
              <a:rPr lang="en-GB" dirty="0"/>
              <a:t>The </a:t>
            </a:r>
            <a:r>
              <a:rPr lang="en-GB" i="1" dirty="0"/>
              <a:t>Plasmodium</a:t>
            </a:r>
            <a:r>
              <a:rPr lang="en-GB" dirty="0"/>
              <a:t> multiply within cell, until bursting out, killing cells. </a:t>
            </a:r>
          </a:p>
          <a:p>
            <a:r>
              <a:rPr lang="en-GB" dirty="0"/>
              <a:t>There it can travel around the body causing high fever, shaking and flu-like symptoms.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9315" y="358289"/>
            <a:ext cx="3530137" cy="264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921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Day-to-day work of the lab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862051"/>
            <a:ext cx="9905999" cy="41148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Research into trying to find a vaccine for malaria</a:t>
            </a:r>
          </a:p>
          <a:p>
            <a:r>
              <a:rPr lang="en-GB" dirty="0"/>
              <a:t>Finding a vaccine is difficult since malaria has so many proteins that it can use to enter red blood cells, it’s hard to find the exact amount needing to be targeted. </a:t>
            </a:r>
          </a:p>
          <a:p>
            <a:r>
              <a:rPr lang="en-GB" dirty="0"/>
              <a:t>By trying to find how many antibodies need to be found to fight off malaria, can attempt to make a vaccine </a:t>
            </a:r>
          </a:p>
          <a:p>
            <a:r>
              <a:rPr lang="en-GB" dirty="0"/>
              <a:t>Have attempted to delete a gene important to parasite invasion. </a:t>
            </a:r>
          </a:p>
          <a:p>
            <a:r>
              <a:rPr lang="en-GB" dirty="0"/>
              <a:t>The experiment will take the parasite </a:t>
            </a:r>
            <a:r>
              <a:rPr lang="en-GB" dirty="0" err="1"/>
              <a:t>dna</a:t>
            </a:r>
            <a:r>
              <a:rPr lang="en-GB" dirty="0"/>
              <a:t>, and try and check whether the gene has been deleted, using sequence specific primers.</a:t>
            </a:r>
          </a:p>
          <a:p>
            <a:r>
              <a:rPr lang="en-GB" dirty="0"/>
              <a:t>Hypothetically, the wild-type primer will recognise the wild-type </a:t>
            </a:r>
            <a:r>
              <a:rPr lang="en-GB" dirty="0" err="1"/>
              <a:t>dna</a:t>
            </a:r>
            <a:r>
              <a:rPr lang="en-GB" dirty="0"/>
              <a:t> and the edited primer will recognise the edited </a:t>
            </a:r>
            <a:r>
              <a:rPr lang="en-GB" dirty="0" err="1"/>
              <a:t>dna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55871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944879"/>
          </a:xfrm>
        </p:spPr>
        <p:txBody>
          <a:bodyPr>
            <a:normAutofit fontScale="90000"/>
          </a:bodyPr>
          <a:lstStyle/>
          <a:p>
            <a:r>
              <a:rPr lang="en-GB" dirty="0"/>
              <a:t>The experiment:</a:t>
            </a:r>
            <a:br>
              <a:rPr lang="en-GB" dirty="0"/>
            </a:br>
            <a:r>
              <a:rPr lang="en-GB" dirty="0"/>
              <a:t>Day-1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753A38F-FEDD-45D5-B980-D99436E988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35446" y="2085975"/>
            <a:ext cx="4556618" cy="2110581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1146705" y="1554480"/>
            <a:ext cx="4556618" cy="4236720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AutoNum type="arabicParenR"/>
            </a:pPr>
            <a:r>
              <a:rPr lang="en-GB" sz="1800" dirty="0"/>
              <a:t>We took 2 types of 181 gene, wild and edited, to produce 6 mixes from 2 master mixes both containing clone amp master mix, and reverse primers and water. </a:t>
            </a:r>
          </a:p>
          <a:p>
            <a:pPr marL="342900" indent="-342900">
              <a:buAutoNum type="arabicParenR"/>
            </a:pPr>
            <a:r>
              <a:rPr lang="en-GB" sz="1800" dirty="0"/>
              <a:t>3 mixes contained wild primers, 3 contained edited primers. </a:t>
            </a:r>
          </a:p>
          <a:p>
            <a:pPr marL="342900" indent="-342900">
              <a:buAutoNum type="arabicParenR"/>
            </a:pPr>
            <a:r>
              <a:rPr lang="en-GB" sz="1800" dirty="0"/>
              <a:t>added DNA </a:t>
            </a:r>
          </a:p>
          <a:p>
            <a:pPr marL="342900" indent="-342900">
              <a:buAutoNum type="arabicParenR"/>
            </a:pPr>
            <a:r>
              <a:rPr lang="en-GB" sz="1800" dirty="0"/>
              <a:t>Tested 2 with Wild DNA and 2 with edited DNA and a control of water for the remaining. </a:t>
            </a:r>
          </a:p>
          <a:p>
            <a:pPr marL="342900" indent="-342900">
              <a:buAutoNum type="arabicParenR"/>
            </a:pPr>
            <a:r>
              <a:rPr lang="en-GB" sz="1800" dirty="0"/>
              <a:t>We ran the 6 tubes through a PCR machine for 30 cycles, heating and cooling the DNA to replicate and amplify it.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2807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260763"/>
          </a:xfrm>
        </p:spPr>
        <p:txBody>
          <a:bodyPr/>
          <a:lstStyle/>
          <a:p>
            <a:r>
              <a:rPr lang="en-GB" dirty="0"/>
              <a:t>The experiment:</a:t>
            </a:r>
            <a:br>
              <a:rPr lang="en-GB" dirty="0"/>
            </a:br>
            <a:r>
              <a:rPr lang="en-GB" dirty="0"/>
              <a:t>day-2</a:t>
            </a:r>
          </a:p>
        </p:txBody>
      </p:sp>
      <p:pic>
        <p:nvPicPr>
          <p:cNvPr id="6" name="Content Placeholder 5" descr="A picture containing text&#10;&#10;Description automatically generated">
            <a:extLst>
              <a:ext uri="{FF2B5EF4-FFF2-40B4-BE49-F238E27FC236}">
                <a16:creationId xmlns:a16="http://schemas.microsoft.com/office/drawing/2014/main" id="{29A27848-CFC1-4D11-A1C2-7A5305A96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158" y="592138"/>
            <a:ext cx="3899296" cy="5199062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1870363"/>
            <a:ext cx="3856037" cy="4264429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AutoNum type="arabicParenR"/>
            </a:pPr>
            <a:r>
              <a:rPr lang="en-GB" dirty="0"/>
              <a:t>Set up an agarose gel, containing dye that binds to DNA which shows under UV light and a comb to produce wells for the mixes. Allowed to cool. </a:t>
            </a:r>
          </a:p>
          <a:p>
            <a:pPr marL="342900" indent="-342900">
              <a:buAutoNum type="arabicParenR"/>
            </a:pPr>
            <a:r>
              <a:rPr lang="en-GB" dirty="0"/>
              <a:t>Added 2 microliters of dye to all 6 of the DNA-containing tubes, so will show up in the gel.</a:t>
            </a:r>
          </a:p>
          <a:p>
            <a:pPr marL="342900" indent="-342900">
              <a:buAutoNum type="arabicParenR"/>
            </a:pPr>
            <a:r>
              <a:rPr lang="en-GB" dirty="0"/>
              <a:t>Placed the gel into a gel electrophoresis and added all the mixtures into individual wells and left to travel to the positive terminal. </a:t>
            </a:r>
          </a:p>
          <a:p>
            <a:pPr marL="342900" indent="-342900">
              <a:buAutoNum type="arabicParenR"/>
            </a:pPr>
            <a:r>
              <a:rPr lang="en-GB" dirty="0"/>
              <a:t>Then removed gel and placed under a trans illuminator to pick up the fluorescence being shown and imaged.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6476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 have learned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5713" y="1817639"/>
            <a:ext cx="4649783" cy="823912"/>
          </a:xfrm>
        </p:spPr>
        <p:txBody>
          <a:bodyPr/>
          <a:lstStyle/>
          <a:p>
            <a:r>
              <a:rPr lang="en-GB" dirty="0"/>
              <a:t>From the experiment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2776451"/>
            <a:ext cx="4878391" cy="3014747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Learnt how PCRS work </a:t>
            </a:r>
          </a:p>
          <a:p>
            <a:r>
              <a:rPr lang="en-GB" dirty="0"/>
              <a:t>Benefiting research into malaria</a:t>
            </a:r>
          </a:p>
          <a:p>
            <a:r>
              <a:rPr lang="en-GB" dirty="0"/>
              <a:t>Apply this knowledge into more commonly encountered Covid testing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1817639"/>
            <a:ext cx="4646602" cy="823912"/>
          </a:xfrm>
        </p:spPr>
        <p:txBody>
          <a:bodyPr/>
          <a:lstStyle/>
          <a:p>
            <a:r>
              <a:rPr lang="en-GB" dirty="0"/>
              <a:t>From the ISAC programme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776451"/>
            <a:ext cx="4875210" cy="3014747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1) how proteins are discovered and imaged</a:t>
            </a:r>
          </a:p>
          <a:p>
            <a:r>
              <a:rPr lang="en-GB" dirty="0"/>
              <a:t>2) the importance of potassium in the body and the research being put in to strive for a more comfortable day to day life of those suffering from it. </a:t>
            </a:r>
          </a:p>
          <a:p>
            <a:r>
              <a:rPr lang="en-GB" dirty="0"/>
              <a:t>3) gained first hand experience of working in a lab, and insight into the process of going about doing experiments. </a:t>
            </a:r>
          </a:p>
        </p:txBody>
      </p:sp>
    </p:spTree>
    <p:extLst>
      <p:ext uri="{BB962C8B-B14F-4D97-AF65-F5344CB8AC3E}">
        <p14:creationId xmlns:p14="http://schemas.microsoft.com/office/powerpoint/2010/main" val="3465506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0</TotalTime>
  <Words>517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Tw Cen MT</vt:lpstr>
      <vt:lpstr>Circuit</vt:lpstr>
      <vt:lpstr>Rosie Tuffin</vt:lpstr>
      <vt:lpstr>Background of malaria</vt:lpstr>
      <vt:lpstr>Day-to-day work of the lab</vt:lpstr>
      <vt:lpstr>The experiment: Day-1</vt:lpstr>
      <vt:lpstr>The experiment: day-2</vt:lpstr>
      <vt:lpstr>What I have learned</vt:lpstr>
    </vt:vector>
  </TitlesOfParts>
  <Company>University of Cambridge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Rosie Tuffin</dc:title>
  <dc:creator>rt577</dc:creator>
  <cp:lastModifiedBy>Tuffin Rosie</cp:lastModifiedBy>
  <cp:revision>12</cp:revision>
  <dcterms:created xsi:type="dcterms:W3CDTF">2022-02-16T10:20:05Z</dcterms:created>
  <dcterms:modified xsi:type="dcterms:W3CDTF">2022-02-17T16:14:50Z</dcterms:modified>
</cp:coreProperties>
</file>